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7"/>
  </p:notesMasterIdLst>
  <p:handoutMasterIdLst>
    <p:handoutMasterId r:id="rId28"/>
  </p:handoutMasterIdLst>
  <p:sldIdLst>
    <p:sldId id="318" r:id="rId2"/>
    <p:sldId id="329" r:id="rId3"/>
    <p:sldId id="339" r:id="rId4"/>
    <p:sldId id="345" r:id="rId5"/>
    <p:sldId id="347" r:id="rId6"/>
    <p:sldId id="341" r:id="rId7"/>
    <p:sldId id="340" r:id="rId8"/>
    <p:sldId id="343" r:id="rId9"/>
    <p:sldId id="344" r:id="rId10"/>
    <p:sldId id="330" r:id="rId11"/>
    <p:sldId id="355" r:id="rId12"/>
    <p:sldId id="348" r:id="rId13"/>
    <p:sldId id="357" r:id="rId14"/>
    <p:sldId id="358" r:id="rId15"/>
    <p:sldId id="356" r:id="rId16"/>
    <p:sldId id="359" r:id="rId17"/>
    <p:sldId id="360" r:id="rId18"/>
    <p:sldId id="353" r:id="rId19"/>
    <p:sldId id="361" r:id="rId20"/>
    <p:sldId id="351" r:id="rId21"/>
    <p:sldId id="332" r:id="rId22"/>
    <p:sldId id="350" r:id="rId23"/>
    <p:sldId id="338" r:id="rId24"/>
    <p:sldId id="346" r:id="rId25"/>
    <p:sldId id="331" r:id="rId26"/>
  </p:sldIdLst>
  <p:sldSz cx="12188825" cy="6858000"/>
  <p:notesSz cx="6858000" cy="9144000"/>
  <p:custDataLst>
    <p:tags r:id="rId29"/>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orient="horz" pos="4030">
          <p15:clr>
            <a:srgbClr val="A4A3A4"/>
          </p15:clr>
        </p15:guide>
        <p15:guide id="3" orient="horz" pos="1152">
          <p15:clr>
            <a:srgbClr val="A4A3A4"/>
          </p15:clr>
        </p15:guide>
        <p15:guide id="4" orient="horz" pos="1018">
          <p15:clr>
            <a:srgbClr val="A4A3A4"/>
          </p15:clr>
        </p15:guide>
        <p15:guide id="5" orient="horz" pos="3886">
          <p15:clr>
            <a:srgbClr val="A4A3A4"/>
          </p15:clr>
        </p15:guide>
        <p15:guide id="6" orient="horz" pos="2928">
          <p15:clr>
            <a:srgbClr val="A4A3A4"/>
          </p15:clr>
        </p15:guide>
        <p15:guide id="7" orient="horz" pos="3072">
          <p15:clr>
            <a:srgbClr val="A4A3A4"/>
          </p15:clr>
        </p15:guide>
        <p15:guide id="8" orient="horz" pos="407">
          <p15:clr>
            <a:srgbClr val="A4A3A4"/>
          </p15:clr>
        </p15:guide>
        <p15:guide id="9" pos="3839">
          <p15:clr>
            <a:srgbClr val="A4A3A4"/>
          </p15:clr>
        </p15:guide>
        <p15:guide id="10" pos="959">
          <p15:clr>
            <a:srgbClr val="A4A3A4"/>
          </p15:clr>
        </p15:guide>
        <p15:guide id="11" pos="7151">
          <p15:clr>
            <a:srgbClr val="A4A3A4"/>
          </p15:clr>
        </p15:guide>
        <p15:guide id="12" pos="671">
          <p15:clr>
            <a:srgbClr val="A4A3A4"/>
          </p15:clr>
        </p15:guide>
        <p15:guide id="13" pos="4991">
          <p15:clr>
            <a:srgbClr val="A4A3A4"/>
          </p15:clr>
        </p15:guide>
        <p15:guide id="14" pos="7007">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000"/>
    <a:srgbClr val="0000FF"/>
    <a:srgbClr val="005DA2"/>
    <a:srgbClr val="828282"/>
    <a:srgbClr val="6E90FE"/>
    <a:srgbClr val="8086FC"/>
    <a:srgbClr val="6D6DFB"/>
    <a:srgbClr val="4E78F0"/>
    <a:srgbClr val="F0932C"/>
    <a:srgbClr val="92C61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36E1770-A19F-4809-B570-EE7451CB7B38}" v="413" dt="2020-11-11T20:33:59.329"/>
  </p1510:revLst>
</p1510:revInfo>
</file>

<file path=ppt/tableStyles.xml><?xml version="1.0" encoding="utf-8"?>
<a:tblStyleLst xmlns:a="http://schemas.openxmlformats.org/drawingml/2006/main" def="{69CF1AB2-1976-4502-BF36-3FF5EA218861}">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428" autoAdjust="0"/>
    <p:restoredTop sz="95000" autoAdjust="0"/>
  </p:normalViewPr>
  <p:slideViewPr>
    <p:cSldViewPr showGuides="1">
      <p:cViewPr varScale="1">
        <p:scale>
          <a:sx n="67" d="100"/>
          <a:sy n="67" d="100"/>
        </p:scale>
        <p:origin x="436" y="44"/>
      </p:cViewPr>
      <p:guideLst>
        <p:guide orient="horz" pos="2160"/>
        <p:guide orient="horz" pos="4030"/>
        <p:guide orient="horz" pos="1152"/>
        <p:guide orient="horz" pos="1018"/>
        <p:guide orient="horz" pos="3886"/>
        <p:guide orient="horz" pos="2928"/>
        <p:guide orient="horz" pos="3072"/>
        <p:guide orient="horz" pos="407"/>
        <p:guide pos="3839"/>
        <p:guide pos="959"/>
        <p:guide pos="7151"/>
        <p:guide pos="671"/>
        <p:guide pos="4991"/>
        <p:guide pos="7007"/>
      </p:guideLst>
    </p:cSldViewPr>
  </p:slideViewPr>
  <p:outlineViewPr>
    <p:cViewPr>
      <p:scale>
        <a:sx n="33" d="100"/>
        <a:sy n="33" d="100"/>
      </p:scale>
      <p:origin x="0" y="0"/>
    </p:cViewPr>
  </p:outlineViewPr>
  <p:notesTextViewPr>
    <p:cViewPr>
      <p:scale>
        <a:sx n="1" d="1"/>
        <a:sy n="1" d="1"/>
      </p:scale>
      <p:origin x="0" y="0"/>
    </p:cViewPr>
  </p:notesTextViewPr>
  <p:notesViewPr>
    <p:cSldViewPr showGuides="1">
      <p:cViewPr varScale="1">
        <p:scale>
          <a:sx n="66" d="100"/>
          <a:sy n="66" d="100"/>
        </p:scale>
        <p:origin x="2850" y="9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presProps" Target="presProps.xml"/><Relationship Id="rId35"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hao Hoang" userId="0e23db62feec2a5d" providerId="LiveId" clId="{60C8D979-8A6E-464F-A494-8F8947F0E0B8}"/>
    <pc:docChg chg="undo custSel addSld delSld modSld sldOrd">
      <pc:chgData name="Thao Hoang" userId="0e23db62feec2a5d" providerId="LiveId" clId="{60C8D979-8A6E-464F-A494-8F8947F0E0B8}" dt="2020-11-10T01:39:07.236" v="8160" actId="6549"/>
      <pc:docMkLst>
        <pc:docMk/>
      </pc:docMkLst>
      <pc:sldChg chg="addSp delSp modSp mod">
        <pc:chgData name="Thao Hoang" userId="0e23db62feec2a5d" providerId="LiveId" clId="{60C8D979-8A6E-464F-A494-8F8947F0E0B8}" dt="2020-11-10T01:00:41.732" v="7453" actId="21"/>
        <pc:sldMkLst>
          <pc:docMk/>
          <pc:sldMk cId="2320115561" sldId="318"/>
        </pc:sldMkLst>
        <pc:picChg chg="add del mod">
          <ac:chgData name="Thao Hoang" userId="0e23db62feec2a5d" providerId="LiveId" clId="{60C8D979-8A6E-464F-A494-8F8947F0E0B8}" dt="2020-11-10T01:00:41.732" v="7453" actId="21"/>
          <ac:picMkLst>
            <pc:docMk/>
            <pc:sldMk cId="2320115561" sldId="318"/>
            <ac:picMk id="5" creationId="{2DBFA4B6-2182-4B12-BBE4-8476E37EF72A}"/>
          </ac:picMkLst>
        </pc:picChg>
      </pc:sldChg>
      <pc:sldChg chg="modSp mod">
        <pc:chgData name="Thao Hoang" userId="0e23db62feec2a5d" providerId="LiveId" clId="{60C8D979-8A6E-464F-A494-8F8947F0E0B8}" dt="2020-11-09T18:16:06.109" v="7345" actId="20577"/>
        <pc:sldMkLst>
          <pc:docMk/>
          <pc:sldMk cId="2717604774" sldId="329"/>
        </pc:sldMkLst>
        <pc:spChg chg="mod">
          <ac:chgData name="Thao Hoang" userId="0e23db62feec2a5d" providerId="LiveId" clId="{60C8D979-8A6E-464F-A494-8F8947F0E0B8}" dt="2020-11-08T16:13:44.406" v="7" actId="20577"/>
          <ac:spMkLst>
            <pc:docMk/>
            <pc:sldMk cId="2717604774" sldId="329"/>
            <ac:spMk id="13" creationId="{00000000-0000-0000-0000-000000000000}"/>
          </ac:spMkLst>
        </pc:spChg>
        <pc:spChg chg="mod">
          <ac:chgData name="Thao Hoang" userId="0e23db62feec2a5d" providerId="LiveId" clId="{60C8D979-8A6E-464F-A494-8F8947F0E0B8}" dt="2020-11-09T18:16:06.109" v="7345" actId="20577"/>
          <ac:spMkLst>
            <pc:docMk/>
            <pc:sldMk cId="2717604774" sldId="329"/>
            <ac:spMk id="14" creationId="{00000000-0000-0000-0000-000000000000}"/>
          </ac:spMkLst>
        </pc:spChg>
      </pc:sldChg>
      <pc:sldChg chg="addSp delSp modSp mod">
        <pc:chgData name="Thao Hoang" userId="0e23db62feec2a5d" providerId="LiveId" clId="{60C8D979-8A6E-464F-A494-8F8947F0E0B8}" dt="2020-11-10T01:34:13.907" v="8073" actId="20577"/>
        <pc:sldMkLst>
          <pc:docMk/>
          <pc:sldMk cId="2193902762" sldId="330"/>
        </pc:sldMkLst>
        <pc:spChg chg="add del mod">
          <ac:chgData name="Thao Hoang" userId="0e23db62feec2a5d" providerId="LiveId" clId="{60C8D979-8A6E-464F-A494-8F8947F0E0B8}" dt="2020-11-08T17:57:17.347" v="3902" actId="478"/>
          <ac:spMkLst>
            <pc:docMk/>
            <pc:sldMk cId="2193902762" sldId="330"/>
            <ac:spMk id="3" creationId="{78997ACF-519C-49C5-95D2-E29B24AA908F}"/>
          </ac:spMkLst>
        </pc:spChg>
        <pc:spChg chg="mod">
          <ac:chgData name="Thao Hoang" userId="0e23db62feec2a5d" providerId="LiveId" clId="{60C8D979-8A6E-464F-A494-8F8947F0E0B8}" dt="2020-11-10T01:34:13.907" v="8073" actId="20577"/>
          <ac:spMkLst>
            <pc:docMk/>
            <pc:sldMk cId="2193902762" sldId="330"/>
            <ac:spMk id="13" creationId="{00000000-0000-0000-0000-000000000000}"/>
          </ac:spMkLst>
        </pc:spChg>
        <pc:spChg chg="add mod">
          <ac:chgData name="Thao Hoang" userId="0e23db62feec2a5d" providerId="LiveId" clId="{60C8D979-8A6E-464F-A494-8F8947F0E0B8}" dt="2020-11-10T01:33:55.499" v="8067" actId="20577"/>
          <ac:spMkLst>
            <pc:docMk/>
            <pc:sldMk cId="2193902762" sldId="330"/>
            <ac:spMk id="15" creationId="{F1E73E71-38F6-4A8F-ACD8-3B889EBC13CC}"/>
          </ac:spMkLst>
        </pc:spChg>
        <pc:graphicFrameChg chg="del">
          <ac:chgData name="Thao Hoang" userId="0e23db62feec2a5d" providerId="LiveId" clId="{60C8D979-8A6E-464F-A494-8F8947F0E0B8}" dt="2020-11-08T17:57:12.918" v="3901" actId="478"/>
          <ac:graphicFrameMkLst>
            <pc:docMk/>
            <pc:sldMk cId="2193902762" sldId="330"/>
            <ac:graphicFrameMk id="7" creationId="{00000000-0000-0000-0000-000000000000}"/>
          </ac:graphicFrameMkLst>
        </pc:graphicFrameChg>
        <pc:picChg chg="add del mod">
          <ac:chgData name="Thao Hoang" userId="0e23db62feec2a5d" providerId="LiveId" clId="{60C8D979-8A6E-464F-A494-8F8947F0E0B8}" dt="2020-11-10T01:02:15.610" v="7467" actId="478"/>
          <ac:picMkLst>
            <pc:docMk/>
            <pc:sldMk cId="2193902762" sldId="330"/>
            <ac:picMk id="2" creationId="{0A20D45D-8F13-498D-AE70-559CF079261B}"/>
          </ac:picMkLst>
        </pc:picChg>
        <pc:picChg chg="add del mod">
          <ac:chgData name="Thao Hoang" userId="0e23db62feec2a5d" providerId="LiveId" clId="{60C8D979-8A6E-464F-A494-8F8947F0E0B8}" dt="2020-11-10T01:14:00.494" v="7754" actId="478"/>
          <ac:picMkLst>
            <pc:docMk/>
            <pc:sldMk cId="2193902762" sldId="330"/>
            <ac:picMk id="5" creationId="{42CA4E4A-C5B5-40BD-BF7B-AA598F467261}"/>
          </ac:picMkLst>
        </pc:picChg>
        <pc:picChg chg="add del mod">
          <ac:chgData name="Thao Hoang" userId="0e23db62feec2a5d" providerId="LiveId" clId="{60C8D979-8A6E-464F-A494-8F8947F0E0B8}" dt="2020-11-10T01:02:45.141" v="7471" actId="478"/>
          <ac:picMkLst>
            <pc:docMk/>
            <pc:sldMk cId="2193902762" sldId="330"/>
            <ac:picMk id="7" creationId="{C21E112B-37B4-434C-B101-34ECEE379F80}"/>
          </ac:picMkLst>
        </pc:picChg>
        <pc:picChg chg="add del mod">
          <ac:chgData name="Thao Hoang" userId="0e23db62feec2a5d" providerId="LiveId" clId="{60C8D979-8A6E-464F-A494-8F8947F0E0B8}" dt="2020-11-10T01:03:38.311" v="7480" actId="478"/>
          <ac:picMkLst>
            <pc:docMk/>
            <pc:sldMk cId="2193902762" sldId="330"/>
            <ac:picMk id="9" creationId="{1600E198-43EC-411B-A9FB-F1ACAEC6F0FD}"/>
          </ac:picMkLst>
        </pc:picChg>
        <pc:picChg chg="add mod">
          <ac:chgData name="Thao Hoang" userId="0e23db62feec2a5d" providerId="LiveId" clId="{60C8D979-8A6E-464F-A494-8F8947F0E0B8}" dt="2020-11-10T01:14:58.968" v="7822" actId="14100"/>
          <ac:picMkLst>
            <pc:docMk/>
            <pc:sldMk cId="2193902762" sldId="330"/>
            <ac:picMk id="11" creationId="{7FAA0539-5B6B-4C9F-8EDD-5E9DD50417AF}"/>
          </ac:picMkLst>
        </pc:picChg>
        <pc:picChg chg="add del mod">
          <ac:chgData name="Thao Hoang" userId="0e23db62feec2a5d" providerId="LiveId" clId="{60C8D979-8A6E-464F-A494-8F8947F0E0B8}" dt="2020-11-10T01:09:52.768" v="7517" actId="478"/>
          <ac:picMkLst>
            <pc:docMk/>
            <pc:sldMk cId="2193902762" sldId="330"/>
            <ac:picMk id="14" creationId="{0511F979-BD5F-46E6-8E63-CAE553D40F88}"/>
          </ac:picMkLst>
        </pc:picChg>
      </pc:sldChg>
      <pc:sldChg chg="addSp delSp modSp mod">
        <pc:chgData name="Thao Hoang" userId="0e23db62feec2a5d" providerId="LiveId" clId="{60C8D979-8A6E-464F-A494-8F8947F0E0B8}" dt="2020-11-08T18:03:18.503" v="4070" actId="20577"/>
        <pc:sldMkLst>
          <pc:docMk/>
          <pc:sldMk cId="1447595293" sldId="331"/>
        </pc:sldMkLst>
        <pc:spChg chg="mod">
          <ac:chgData name="Thao Hoang" userId="0e23db62feec2a5d" providerId="LiveId" clId="{60C8D979-8A6E-464F-A494-8F8947F0E0B8}" dt="2020-11-08T18:03:18.503" v="4070" actId="20577"/>
          <ac:spMkLst>
            <pc:docMk/>
            <pc:sldMk cId="1447595293" sldId="331"/>
            <ac:spMk id="2" creationId="{00000000-0000-0000-0000-000000000000}"/>
          </ac:spMkLst>
        </pc:spChg>
        <pc:spChg chg="mod">
          <ac:chgData name="Thao Hoang" userId="0e23db62feec2a5d" providerId="LiveId" clId="{60C8D979-8A6E-464F-A494-8F8947F0E0B8}" dt="2020-11-08T17:58:38.295" v="3971" actId="20577"/>
          <ac:spMkLst>
            <pc:docMk/>
            <pc:sldMk cId="1447595293" sldId="331"/>
            <ac:spMk id="3" creationId="{00000000-0000-0000-0000-000000000000}"/>
          </ac:spMkLst>
        </pc:spChg>
        <pc:spChg chg="add del mod">
          <ac:chgData name="Thao Hoang" userId="0e23db62feec2a5d" providerId="LiveId" clId="{60C8D979-8A6E-464F-A494-8F8947F0E0B8}" dt="2020-11-08T17:57:52.613" v="3941" actId="478"/>
          <ac:spMkLst>
            <pc:docMk/>
            <pc:sldMk cId="1447595293" sldId="331"/>
            <ac:spMk id="5" creationId="{37730FFE-7112-4143-9646-F7520A6BB282}"/>
          </ac:spMkLst>
        </pc:spChg>
        <pc:graphicFrameChg chg="del">
          <ac:chgData name="Thao Hoang" userId="0e23db62feec2a5d" providerId="LiveId" clId="{60C8D979-8A6E-464F-A494-8F8947F0E0B8}" dt="2020-11-08T17:57:50.461" v="3940" actId="478"/>
          <ac:graphicFrameMkLst>
            <pc:docMk/>
            <pc:sldMk cId="1447595293" sldId="331"/>
            <ac:graphicFrameMk id="7" creationId="{00000000-0000-0000-0000-000000000000}"/>
          </ac:graphicFrameMkLst>
        </pc:graphicFrameChg>
      </pc:sldChg>
      <pc:sldChg chg="addSp delSp modSp mod">
        <pc:chgData name="Thao Hoang" userId="0e23db62feec2a5d" providerId="LiveId" clId="{60C8D979-8A6E-464F-A494-8F8947F0E0B8}" dt="2020-11-08T17:59:38.276" v="3987" actId="255"/>
        <pc:sldMkLst>
          <pc:docMk/>
          <pc:sldMk cId="3998328905" sldId="332"/>
        </pc:sldMkLst>
        <pc:spChg chg="mod">
          <ac:chgData name="Thao Hoang" userId="0e23db62feec2a5d" providerId="LiveId" clId="{60C8D979-8A6E-464F-A494-8F8947F0E0B8}" dt="2020-11-08T17:59:04.771" v="3981" actId="20577"/>
          <ac:spMkLst>
            <pc:docMk/>
            <pc:sldMk cId="3998328905" sldId="332"/>
            <ac:spMk id="2" creationId="{00000000-0000-0000-0000-000000000000}"/>
          </ac:spMkLst>
        </pc:spChg>
        <pc:spChg chg="mod">
          <ac:chgData name="Thao Hoang" userId="0e23db62feec2a5d" providerId="LiveId" clId="{60C8D979-8A6E-464F-A494-8F8947F0E0B8}" dt="2020-11-08T17:59:38.276" v="3987" actId="255"/>
          <ac:spMkLst>
            <pc:docMk/>
            <pc:sldMk cId="3998328905" sldId="332"/>
            <ac:spMk id="3" creationId="{00000000-0000-0000-0000-000000000000}"/>
          </ac:spMkLst>
        </pc:spChg>
        <pc:spChg chg="add del mod">
          <ac:chgData name="Thao Hoang" userId="0e23db62feec2a5d" providerId="LiveId" clId="{60C8D979-8A6E-464F-A494-8F8947F0E0B8}" dt="2020-11-08T17:59:12.832" v="3983" actId="478"/>
          <ac:spMkLst>
            <pc:docMk/>
            <pc:sldMk cId="3998328905" sldId="332"/>
            <ac:spMk id="6" creationId="{F0ECBB43-C053-4655-AE83-FD0C81B91D98}"/>
          </ac:spMkLst>
        </pc:spChg>
        <pc:graphicFrameChg chg="del">
          <ac:chgData name="Thao Hoang" userId="0e23db62feec2a5d" providerId="LiveId" clId="{60C8D979-8A6E-464F-A494-8F8947F0E0B8}" dt="2020-11-08T17:59:11.351" v="3982" actId="478"/>
          <ac:graphicFrameMkLst>
            <pc:docMk/>
            <pc:sldMk cId="3998328905" sldId="332"/>
            <ac:graphicFrameMk id="5" creationId="{00000000-0000-0000-0000-000000000000}"/>
          </ac:graphicFrameMkLst>
        </pc:graphicFrameChg>
      </pc:sldChg>
      <pc:sldChg chg="addSp delSp modSp del mod ord">
        <pc:chgData name="Thao Hoang" userId="0e23db62feec2a5d" providerId="LiveId" clId="{60C8D979-8A6E-464F-A494-8F8947F0E0B8}" dt="2020-11-08T16:54:06.592" v="1433" actId="2696"/>
        <pc:sldMkLst>
          <pc:docMk/>
          <pc:sldMk cId="3444006904" sldId="333"/>
        </pc:sldMkLst>
        <pc:spChg chg="mod">
          <ac:chgData name="Thao Hoang" userId="0e23db62feec2a5d" providerId="LiveId" clId="{60C8D979-8A6E-464F-A494-8F8947F0E0B8}" dt="2020-11-08T16:50:02.595" v="1306" actId="20577"/>
          <ac:spMkLst>
            <pc:docMk/>
            <pc:sldMk cId="3444006904" sldId="333"/>
            <ac:spMk id="2" creationId="{00000000-0000-0000-0000-000000000000}"/>
          </ac:spMkLst>
        </pc:spChg>
        <pc:spChg chg="del mod">
          <ac:chgData name="Thao Hoang" userId="0e23db62feec2a5d" providerId="LiveId" clId="{60C8D979-8A6E-464F-A494-8F8947F0E0B8}" dt="2020-11-08T16:23:32.476" v="456" actId="478"/>
          <ac:spMkLst>
            <pc:docMk/>
            <pc:sldMk cId="3444006904" sldId="333"/>
            <ac:spMk id="4" creationId="{00000000-0000-0000-0000-000000000000}"/>
          </ac:spMkLst>
        </pc:spChg>
        <pc:spChg chg="add mod">
          <ac:chgData name="Thao Hoang" userId="0e23db62feec2a5d" providerId="LiveId" clId="{60C8D979-8A6E-464F-A494-8F8947F0E0B8}" dt="2020-11-08T16:24:52.681" v="607" actId="20577"/>
          <ac:spMkLst>
            <pc:docMk/>
            <pc:sldMk cId="3444006904" sldId="333"/>
            <ac:spMk id="5" creationId="{DCFB24BA-57F5-401D-A1E1-BB637C0587DB}"/>
          </ac:spMkLst>
        </pc:spChg>
      </pc:sldChg>
      <pc:sldChg chg="del">
        <pc:chgData name="Thao Hoang" userId="0e23db62feec2a5d" providerId="LiveId" clId="{60C8D979-8A6E-464F-A494-8F8947F0E0B8}" dt="2020-11-08T17:59:41.613" v="3988" actId="47"/>
        <pc:sldMkLst>
          <pc:docMk/>
          <pc:sldMk cId="3817187371" sldId="334"/>
        </pc:sldMkLst>
      </pc:sldChg>
      <pc:sldChg chg="del">
        <pc:chgData name="Thao Hoang" userId="0e23db62feec2a5d" providerId="LiveId" clId="{60C8D979-8A6E-464F-A494-8F8947F0E0B8}" dt="2020-11-08T17:59:43.008" v="3989" actId="47"/>
        <pc:sldMkLst>
          <pc:docMk/>
          <pc:sldMk cId="102866038" sldId="335"/>
        </pc:sldMkLst>
      </pc:sldChg>
      <pc:sldChg chg="del">
        <pc:chgData name="Thao Hoang" userId="0e23db62feec2a5d" providerId="LiveId" clId="{60C8D979-8A6E-464F-A494-8F8947F0E0B8}" dt="2020-11-08T17:59:50.176" v="3991" actId="47"/>
        <pc:sldMkLst>
          <pc:docMk/>
          <pc:sldMk cId="3216253470" sldId="336"/>
        </pc:sldMkLst>
      </pc:sldChg>
      <pc:sldChg chg="del">
        <pc:chgData name="Thao Hoang" userId="0e23db62feec2a5d" providerId="LiveId" clId="{60C8D979-8A6E-464F-A494-8F8947F0E0B8}" dt="2020-11-08T17:59:46.989" v="3990" actId="47"/>
        <pc:sldMkLst>
          <pc:docMk/>
          <pc:sldMk cId="2551545397" sldId="337"/>
        </pc:sldMkLst>
      </pc:sldChg>
      <pc:sldChg chg="addSp delSp modSp mod">
        <pc:chgData name="Thao Hoang" userId="0e23db62feec2a5d" providerId="LiveId" clId="{60C8D979-8A6E-464F-A494-8F8947F0E0B8}" dt="2020-11-08T18:02:23.384" v="4029" actId="1036"/>
        <pc:sldMkLst>
          <pc:docMk/>
          <pc:sldMk cId="577046454" sldId="338"/>
        </pc:sldMkLst>
        <pc:spChg chg="mod">
          <ac:chgData name="Thao Hoang" userId="0e23db62feec2a5d" providerId="LiveId" clId="{60C8D979-8A6E-464F-A494-8F8947F0E0B8}" dt="2020-11-08T18:00:09.522" v="4018" actId="20577"/>
          <ac:spMkLst>
            <pc:docMk/>
            <pc:sldMk cId="577046454" sldId="338"/>
            <ac:spMk id="3" creationId="{00000000-0000-0000-0000-000000000000}"/>
          </ac:spMkLst>
        </pc:spChg>
        <pc:spChg chg="del">
          <ac:chgData name="Thao Hoang" userId="0e23db62feec2a5d" providerId="LiveId" clId="{60C8D979-8A6E-464F-A494-8F8947F0E0B8}" dt="2020-11-08T18:02:07.945" v="4023" actId="931"/>
          <ac:spMkLst>
            <pc:docMk/>
            <pc:sldMk cId="577046454" sldId="338"/>
            <ac:spMk id="5" creationId="{00000000-0000-0000-0000-000000000000}"/>
          </ac:spMkLst>
        </pc:spChg>
        <pc:spChg chg="del">
          <ac:chgData name="Thao Hoang" userId="0e23db62feec2a5d" providerId="LiveId" clId="{60C8D979-8A6E-464F-A494-8F8947F0E0B8}" dt="2020-11-08T18:00:05.069" v="4017" actId="478"/>
          <ac:spMkLst>
            <pc:docMk/>
            <pc:sldMk cId="577046454" sldId="338"/>
            <ac:spMk id="6" creationId="{00000000-0000-0000-0000-000000000000}"/>
          </ac:spMkLst>
        </pc:spChg>
        <pc:picChg chg="add mod">
          <ac:chgData name="Thao Hoang" userId="0e23db62feec2a5d" providerId="LiveId" clId="{60C8D979-8A6E-464F-A494-8F8947F0E0B8}" dt="2020-11-08T18:02:23.384" v="4029" actId="1036"/>
          <ac:picMkLst>
            <pc:docMk/>
            <pc:sldMk cId="577046454" sldId="338"/>
            <ac:picMk id="4" creationId="{AE685755-FF87-4B8D-B9FA-CD700935E441}"/>
          </ac:picMkLst>
        </pc:picChg>
        <pc:picChg chg="add del mod">
          <ac:chgData name="Thao Hoang" userId="0e23db62feec2a5d" providerId="LiveId" clId="{60C8D979-8A6E-464F-A494-8F8947F0E0B8}" dt="2020-11-08T18:01:40.223" v="4022" actId="478"/>
          <ac:picMkLst>
            <pc:docMk/>
            <pc:sldMk cId="577046454" sldId="338"/>
            <ac:picMk id="2050" creationId="{8FA08DF2-F4BA-4227-B0B6-DF2880B3A1E1}"/>
          </ac:picMkLst>
        </pc:picChg>
      </pc:sldChg>
      <pc:sldChg chg="addSp delSp modSp add mod modNotesTx">
        <pc:chgData name="Thao Hoang" userId="0e23db62feec2a5d" providerId="LiveId" clId="{60C8D979-8A6E-464F-A494-8F8947F0E0B8}" dt="2020-11-10T01:36:40.014" v="8077" actId="6549"/>
        <pc:sldMkLst>
          <pc:docMk/>
          <pc:sldMk cId="96066727" sldId="339"/>
        </pc:sldMkLst>
        <pc:spChg chg="mod">
          <ac:chgData name="Thao Hoang" userId="0e23db62feec2a5d" providerId="LiveId" clId="{60C8D979-8A6E-464F-A494-8F8947F0E0B8}" dt="2020-11-09T17:03:09.702" v="4235" actId="20577"/>
          <ac:spMkLst>
            <pc:docMk/>
            <pc:sldMk cId="96066727" sldId="339"/>
            <ac:spMk id="2" creationId="{00000000-0000-0000-0000-000000000000}"/>
          </ac:spMkLst>
        </pc:spChg>
        <pc:spChg chg="add del mod">
          <ac:chgData name="Thao Hoang" userId="0e23db62feec2a5d" providerId="LiveId" clId="{60C8D979-8A6E-464F-A494-8F8947F0E0B8}" dt="2020-11-10T01:36:40.014" v="8077" actId="6549"/>
          <ac:spMkLst>
            <pc:docMk/>
            <pc:sldMk cId="96066727" sldId="339"/>
            <ac:spMk id="7" creationId="{00000000-0000-0000-0000-000000000000}"/>
          </ac:spMkLst>
        </pc:spChg>
        <pc:spChg chg="del">
          <ac:chgData name="Thao Hoang" userId="0e23db62feec2a5d" providerId="LiveId" clId="{60C8D979-8A6E-464F-A494-8F8947F0E0B8}" dt="2020-11-08T16:50:09.093" v="1307" actId="478"/>
          <ac:spMkLst>
            <pc:docMk/>
            <pc:sldMk cId="96066727" sldId="339"/>
            <ac:spMk id="8" creationId="{00000000-0000-0000-0000-000000000000}"/>
          </ac:spMkLst>
        </pc:spChg>
        <pc:spChg chg="del">
          <ac:chgData name="Thao Hoang" userId="0e23db62feec2a5d" providerId="LiveId" clId="{60C8D979-8A6E-464F-A494-8F8947F0E0B8}" dt="2020-11-08T16:51:42.528" v="1411" actId="478"/>
          <ac:spMkLst>
            <pc:docMk/>
            <pc:sldMk cId="96066727" sldId="339"/>
            <ac:spMk id="9" creationId="{00000000-0000-0000-0000-000000000000}"/>
          </ac:spMkLst>
        </pc:spChg>
        <pc:spChg chg="del">
          <ac:chgData name="Thao Hoang" userId="0e23db62feec2a5d" providerId="LiveId" clId="{60C8D979-8A6E-464F-A494-8F8947F0E0B8}" dt="2020-11-08T16:51:45.965" v="1412" actId="478"/>
          <ac:spMkLst>
            <pc:docMk/>
            <pc:sldMk cId="96066727" sldId="339"/>
            <ac:spMk id="10" creationId="{00000000-0000-0000-0000-000000000000}"/>
          </ac:spMkLst>
        </pc:spChg>
        <pc:picChg chg="add mod">
          <ac:chgData name="Thao Hoang" userId="0e23db62feec2a5d" providerId="LiveId" clId="{60C8D979-8A6E-464F-A494-8F8947F0E0B8}" dt="2020-11-08T16:52:29.455" v="1423" actId="1076"/>
          <ac:picMkLst>
            <pc:docMk/>
            <pc:sldMk cId="96066727" sldId="339"/>
            <ac:picMk id="3" creationId="{89E91A66-9CE6-485E-91A9-09675E3B950A}"/>
          </ac:picMkLst>
        </pc:picChg>
      </pc:sldChg>
      <pc:sldChg chg="addSp delSp modSp add mod modAnim">
        <pc:chgData name="Thao Hoang" userId="0e23db62feec2a5d" providerId="LiveId" clId="{60C8D979-8A6E-464F-A494-8F8947F0E0B8}" dt="2020-11-09T18:23:34.663" v="7449" actId="20577"/>
        <pc:sldMkLst>
          <pc:docMk/>
          <pc:sldMk cId="571022075" sldId="340"/>
        </pc:sldMkLst>
        <pc:spChg chg="mod">
          <ac:chgData name="Thao Hoang" userId="0e23db62feec2a5d" providerId="LiveId" clId="{60C8D979-8A6E-464F-A494-8F8947F0E0B8}" dt="2020-11-08T17:02:15.466" v="1817" actId="20577"/>
          <ac:spMkLst>
            <pc:docMk/>
            <pc:sldMk cId="571022075" sldId="340"/>
            <ac:spMk id="2" creationId="{00000000-0000-0000-0000-000000000000}"/>
          </ac:spMkLst>
        </pc:spChg>
        <pc:spChg chg="del mod">
          <ac:chgData name="Thao Hoang" userId="0e23db62feec2a5d" providerId="LiveId" clId="{60C8D979-8A6E-464F-A494-8F8947F0E0B8}" dt="2020-11-08T17:01:49.301" v="1793" actId="478"/>
          <ac:spMkLst>
            <pc:docMk/>
            <pc:sldMk cId="571022075" sldId="340"/>
            <ac:spMk id="3" creationId="{00000000-0000-0000-0000-000000000000}"/>
          </ac:spMkLst>
        </pc:spChg>
        <pc:spChg chg="add mod">
          <ac:chgData name="Thao Hoang" userId="0e23db62feec2a5d" providerId="LiveId" clId="{60C8D979-8A6E-464F-A494-8F8947F0E0B8}" dt="2020-11-08T16:29:01.391" v="682"/>
          <ac:spMkLst>
            <pc:docMk/>
            <pc:sldMk cId="571022075" sldId="340"/>
            <ac:spMk id="8" creationId="{D7A7BFC5-9D3C-4343-A6BF-0517789CCB37}"/>
          </ac:spMkLst>
        </pc:spChg>
        <pc:spChg chg="add mod">
          <ac:chgData name="Thao Hoang" userId="0e23db62feec2a5d" providerId="LiveId" clId="{60C8D979-8A6E-464F-A494-8F8947F0E0B8}" dt="2020-11-08T16:29:01.391" v="682"/>
          <ac:spMkLst>
            <pc:docMk/>
            <pc:sldMk cId="571022075" sldId="340"/>
            <ac:spMk id="9" creationId="{562236F3-496B-4A93-98DB-8B31E88891BA}"/>
          </ac:spMkLst>
        </pc:spChg>
        <pc:spChg chg="add mod">
          <ac:chgData name="Thao Hoang" userId="0e23db62feec2a5d" providerId="LiveId" clId="{60C8D979-8A6E-464F-A494-8F8947F0E0B8}" dt="2020-11-08T16:29:01.391" v="682"/>
          <ac:spMkLst>
            <pc:docMk/>
            <pc:sldMk cId="571022075" sldId="340"/>
            <ac:spMk id="10" creationId="{568FE65A-26D7-4300-9A21-7F7068BBC8E8}"/>
          </ac:spMkLst>
        </pc:spChg>
        <pc:spChg chg="add mod">
          <ac:chgData name="Thao Hoang" userId="0e23db62feec2a5d" providerId="LiveId" clId="{60C8D979-8A6E-464F-A494-8F8947F0E0B8}" dt="2020-11-08T16:29:01.391" v="682"/>
          <ac:spMkLst>
            <pc:docMk/>
            <pc:sldMk cId="571022075" sldId="340"/>
            <ac:spMk id="11" creationId="{5B74B0A1-85F5-491B-8219-B9C27AB5797E}"/>
          </ac:spMkLst>
        </pc:spChg>
        <pc:spChg chg="add del mod">
          <ac:chgData name="Thao Hoang" userId="0e23db62feec2a5d" providerId="LiveId" clId="{60C8D979-8A6E-464F-A494-8F8947F0E0B8}" dt="2020-11-08T17:01:52.624" v="1794" actId="478"/>
          <ac:spMkLst>
            <pc:docMk/>
            <pc:sldMk cId="571022075" sldId="340"/>
            <ac:spMk id="12" creationId="{C171B2F7-E59C-4F65-AEDA-9C4A8917659A}"/>
          </ac:spMkLst>
        </pc:spChg>
        <pc:spChg chg="add del">
          <ac:chgData name="Thao Hoang" userId="0e23db62feec2a5d" providerId="LiveId" clId="{60C8D979-8A6E-464F-A494-8F8947F0E0B8}" dt="2020-11-08T17:16:16.308" v="2298" actId="22"/>
          <ac:spMkLst>
            <pc:docMk/>
            <pc:sldMk cId="571022075" sldId="340"/>
            <ac:spMk id="14" creationId="{6552242B-7F91-4D5F-82CD-70A0477C6C8C}"/>
          </ac:spMkLst>
        </pc:spChg>
        <pc:spChg chg="add del">
          <ac:chgData name="Thao Hoang" userId="0e23db62feec2a5d" providerId="LiveId" clId="{60C8D979-8A6E-464F-A494-8F8947F0E0B8}" dt="2020-11-08T17:16:34.808" v="2301" actId="22"/>
          <ac:spMkLst>
            <pc:docMk/>
            <pc:sldMk cId="571022075" sldId="340"/>
            <ac:spMk id="16" creationId="{4DE79075-450C-4EED-BE7A-68934A7314A5}"/>
          </ac:spMkLst>
        </pc:spChg>
        <pc:spChg chg="add mod">
          <ac:chgData name="Thao Hoang" userId="0e23db62feec2a5d" providerId="LiveId" clId="{60C8D979-8A6E-464F-A494-8F8947F0E0B8}" dt="2020-11-08T17:23:38.917" v="2618" actId="164"/>
          <ac:spMkLst>
            <pc:docMk/>
            <pc:sldMk cId="571022075" sldId="340"/>
            <ac:spMk id="18" creationId="{B090969D-A602-46E9-88B5-E3C949E305D7}"/>
          </ac:spMkLst>
        </pc:spChg>
        <pc:spChg chg="add mod">
          <ac:chgData name="Thao Hoang" userId="0e23db62feec2a5d" providerId="LiveId" clId="{60C8D979-8A6E-464F-A494-8F8947F0E0B8}" dt="2020-11-08T17:23:38.917" v="2618" actId="164"/>
          <ac:spMkLst>
            <pc:docMk/>
            <pc:sldMk cId="571022075" sldId="340"/>
            <ac:spMk id="19" creationId="{039F0607-0277-4A5C-A71F-B418A06A8129}"/>
          </ac:spMkLst>
        </pc:spChg>
        <pc:spChg chg="add mod">
          <ac:chgData name="Thao Hoang" userId="0e23db62feec2a5d" providerId="LiveId" clId="{60C8D979-8A6E-464F-A494-8F8947F0E0B8}" dt="2020-11-08T17:23:57.750" v="2622" actId="164"/>
          <ac:spMkLst>
            <pc:docMk/>
            <pc:sldMk cId="571022075" sldId="340"/>
            <ac:spMk id="21" creationId="{D1776B39-14B0-483A-84C7-F6B9772BBD52}"/>
          </ac:spMkLst>
        </pc:spChg>
        <pc:spChg chg="add mod">
          <ac:chgData name="Thao Hoang" userId="0e23db62feec2a5d" providerId="LiveId" clId="{60C8D979-8A6E-464F-A494-8F8947F0E0B8}" dt="2020-11-08T17:23:57.750" v="2622" actId="164"/>
          <ac:spMkLst>
            <pc:docMk/>
            <pc:sldMk cId="571022075" sldId="340"/>
            <ac:spMk id="23" creationId="{49B05B70-6824-45A8-AE36-5465B0A01A93}"/>
          </ac:spMkLst>
        </pc:spChg>
        <pc:spChg chg="mod topLvl">
          <ac:chgData name="Thao Hoang" userId="0e23db62feec2a5d" providerId="LiveId" clId="{60C8D979-8A6E-464F-A494-8F8947F0E0B8}" dt="2020-11-08T17:55:15.702" v="3865" actId="164"/>
          <ac:spMkLst>
            <pc:docMk/>
            <pc:sldMk cId="571022075" sldId="340"/>
            <ac:spMk id="27" creationId="{45D84280-4F16-49AC-96D4-AB6C6300ECC8}"/>
          </ac:spMkLst>
        </pc:spChg>
        <pc:spChg chg="mod topLvl">
          <ac:chgData name="Thao Hoang" userId="0e23db62feec2a5d" providerId="LiveId" clId="{60C8D979-8A6E-464F-A494-8F8947F0E0B8}" dt="2020-11-09T18:23:23.433" v="7427" actId="20577"/>
          <ac:spMkLst>
            <pc:docMk/>
            <pc:sldMk cId="571022075" sldId="340"/>
            <ac:spMk id="28" creationId="{B45FC935-1418-46EE-9547-F04F5D8D179A}"/>
          </ac:spMkLst>
        </pc:spChg>
        <pc:spChg chg="mod topLvl">
          <ac:chgData name="Thao Hoang" userId="0e23db62feec2a5d" providerId="LiveId" clId="{60C8D979-8A6E-464F-A494-8F8947F0E0B8}" dt="2020-11-08T17:55:19.904" v="3866" actId="164"/>
          <ac:spMkLst>
            <pc:docMk/>
            <pc:sldMk cId="571022075" sldId="340"/>
            <ac:spMk id="29" creationId="{AD03E90B-CB2F-454D-97C0-9E907BBADDC2}"/>
          </ac:spMkLst>
        </pc:spChg>
        <pc:spChg chg="mod topLvl">
          <ac:chgData name="Thao Hoang" userId="0e23db62feec2a5d" providerId="LiveId" clId="{60C8D979-8A6E-464F-A494-8F8947F0E0B8}" dt="2020-11-09T18:23:29.979" v="7439" actId="6549"/>
          <ac:spMkLst>
            <pc:docMk/>
            <pc:sldMk cId="571022075" sldId="340"/>
            <ac:spMk id="30" creationId="{97E3C5A5-69B9-49BB-8AEA-2BF89F834858}"/>
          </ac:spMkLst>
        </pc:spChg>
        <pc:spChg chg="mod topLvl">
          <ac:chgData name="Thao Hoang" userId="0e23db62feec2a5d" providerId="LiveId" clId="{60C8D979-8A6E-464F-A494-8F8947F0E0B8}" dt="2020-11-08T17:55:38.797" v="3870" actId="164"/>
          <ac:spMkLst>
            <pc:docMk/>
            <pc:sldMk cId="571022075" sldId="340"/>
            <ac:spMk id="31" creationId="{076E6CCC-A8AD-408A-9AFE-B8550FED6988}"/>
          </ac:spMkLst>
        </pc:spChg>
        <pc:spChg chg="mod topLvl">
          <ac:chgData name="Thao Hoang" userId="0e23db62feec2a5d" providerId="LiveId" clId="{60C8D979-8A6E-464F-A494-8F8947F0E0B8}" dt="2020-11-09T18:23:34.663" v="7449" actId="20577"/>
          <ac:spMkLst>
            <pc:docMk/>
            <pc:sldMk cId="571022075" sldId="340"/>
            <ac:spMk id="32" creationId="{11D4A05F-F3CE-403C-9B8D-9F0A9A6EB269}"/>
          </ac:spMkLst>
        </pc:spChg>
        <pc:grpChg chg="add mod">
          <ac:chgData name="Thao Hoang" userId="0e23db62feec2a5d" providerId="LiveId" clId="{60C8D979-8A6E-464F-A494-8F8947F0E0B8}" dt="2020-11-08T16:29:01.391" v="682"/>
          <ac:grpSpMkLst>
            <pc:docMk/>
            <pc:sldMk cId="571022075" sldId="340"/>
            <ac:grpSpMk id="6" creationId="{EEA12A72-B249-4B7E-BF7E-D1E36DBEAAA7}"/>
          </ac:grpSpMkLst>
        </pc:grpChg>
        <pc:grpChg chg="add mod">
          <ac:chgData name="Thao Hoang" userId="0e23db62feec2a5d" providerId="LiveId" clId="{60C8D979-8A6E-464F-A494-8F8947F0E0B8}" dt="2020-11-08T16:29:01.391" v="682"/>
          <ac:grpSpMkLst>
            <pc:docMk/>
            <pc:sldMk cId="571022075" sldId="340"/>
            <ac:grpSpMk id="7" creationId="{42CD6DAC-4B8B-4ABA-A1C8-BEF7059501D8}"/>
          </ac:grpSpMkLst>
        </pc:grpChg>
        <pc:grpChg chg="add mod">
          <ac:chgData name="Thao Hoang" userId="0e23db62feec2a5d" providerId="LiveId" clId="{60C8D979-8A6E-464F-A494-8F8947F0E0B8}" dt="2020-11-08T17:23:38.917" v="2618" actId="164"/>
          <ac:grpSpMkLst>
            <pc:docMk/>
            <pc:sldMk cId="571022075" sldId="340"/>
            <ac:grpSpMk id="24" creationId="{2A5EE460-236A-45D1-A554-3EA4F5A83C9C}"/>
          </ac:grpSpMkLst>
        </pc:grpChg>
        <pc:grpChg chg="add mod">
          <ac:chgData name="Thao Hoang" userId="0e23db62feec2a5d" providerId="LiveId" clId="{60C8D979-8A6E-464F-A494-8F8947F0E0B8}" dt="2020-11-08T17:23:57.750" v="2622" actId="164"/>
          <ac:grpSpMkLst>
            <pc:docMk/>
            <pc:sldMk cId="571022075" sldId="340"/>
            <ac:grpSpMk id="25" creationId="{0AE595F1-E6A8-4BA8-89CB-030E7E340287}"/>
          </ac:grpSpMkLst>
        </pc:grpChg>
        <pc:grpChg chg="del mod">
          <ac:chgData name="Thao Hoang" userId="0e23db62feec2a5d" providerId="LiveId" clId="{60C8D979-8A6E-464F-A494-8F8947F0E0B8}" dt="2020-11-08T17:55:03.371" v="3864" actId="165"/>
          <ac:grpSpMkLst>
            <pc:docMk/>
            <pc:sldMk cId="571022075" sldId="340"/>
            <ac:grpSpMk id="26" creationId="{09B437CB-CEFC-454C-8433-D220F64AB36F}"/>
          </ac:grpSpMkLst>
        </pc:grpChg>
        <pc:grpChg chg="add mod">
          <ac:chgData name="Thao Hoang" userId="0e23db62feec2a5d" providerId="LiveId" clId="{60C8D979-8A6E-464F-A494-8F8947F0E0B8}" dt="2020-11-08T17:55:15.702" v="3865" actId="164"/>
          <ac:grpSpMkLst>
            <pc:docMk/>
            <pc:sldMk cId="571022075" sldId="340"/>
            <ac:grpSpMk id="33" creationId="{A5CF8ECB-BCB4-4979-AF0A-9D2FAE0ED549}"/>
          </ac:grpSpMkLst>
        </pc:grpChg>
        <pc:grpChg chg="add mod">
          <ac:chgData name="Thao Hoang" userId="0e23db62feec2a5d" providerId="LiveId" clId="{60C8D979-8A6E-464F-A494-8F8947F0E0B8}" dt="2020-11-08T17:55:19.904" v="3866" actId="164"/>
          <ac:grpSpMkLst>
            <pc:docMk/>
            <pc:sldMk cId="571022075" sldId="340"/>
            <ac:grpSpMk id="34" creationId="{EC840754-14B5-4EC3-961D-538ED2D10B8E}"/>
          </ac:grpSpMkLst>
        </pc:grpChg>
        <pc:grpChg chg="add mod">
          <ac:chgData name="Thao Hoang" userId="0e23db62feec2a5d" providerId="LiveId" clId="{60C8D979-8A6E-464F-A494-8F8947F0E0B8}" dt="2020-11-08T17:55:38.797" v="3870" actId="164"/>
          <ac:grpSpMkLst>
            <pc:docMk/>
            <pc:sldMk cId="571022075" sldId="340"/>
            <ac:grpSpMk id="35" creationId="{047B7542-89D6-4ACF-97C7-7BBC6329F501}"/>
          </ac:grpSpMkLst>
        </pc:grpChg>
        <pc:graphicFrameChg chg="del mod">
          <ac:chgData name="Thao Hoang" userId="0e23db62feec2a5d" providerId="LiveId" clId="{60C8D979-8A6E-464F-A494-8F8947F0E0B8}" dt="2020-11-08T17:54:55.052" v="3863" actId="18245"/>
          <ac:graphicFrameMkLst>
            <pc:docMk/>
            <pc:sldMk cId="571022075" sldId="340"/>
            <ac:graphicFrameMk id="5" creationId="{00000000-0000-0000-0000-000000000000}"/>
          </ac:graphicFrameMkLst>
        </pc:graphicFrameChg>
        <pc:graphicFrameChg chg="add del mod">
          <ac:chgData name="Thao Hoang" userId="0e23db62feec2a5d" providerId="LiveId" clId="{60C8D979-8A6E-464F-A494-8F8947F0E0B8}" dt="2020-11-08T17:18:18.814" v="2353" actId="478"/>
          <ac:graphicFrameMkLst>
            <pc:docMk/>
            <pc:sldMk cId="571022075" sldId="340"/>
            <ac:graphicFrameMk id="17" creationId="{21CB0238-3AFF-493C-9CB0-B72BD7CC1622}"/>
          </ac:graphicFrameMkLst>
        </pc:graphicFrameChg>
      </pc:sldChg>
      <pc:sldChg chg="addSp delSp modSp add mod ord">
        <pc:chgData name="Thao Hoang" userId="0e23db62feec2a5d" providerId="LiveId" clId="{60C8D979-8A6E-464F-A494-8F8947F0E0B8}" dt="2020-11-08T16:58:59.397" v="1700" actId="20577"/>
        <pc:sldMkLst>
          <pc:docMk/>
          <pc:sldMk cId="1354812971" sldId="341"/>
        </pc:sldMkLst>
        <pc:spChg chg="mod">
          <ac:chgData name="Thao Hoang" userId="0e23db62feec2a5d" providerId="LiveId" clId="{60C8D979-8A6E-464F-A494-8F8947F0E0B8}" dt="2020-11-08T16:30:26.187" v="784" actId="20577"/>
          <ac:spMkLst>
            <pc:docMk/>
            <pc:sldMk cId="1354812971" sldId="341"/>
            <ac:spMk id="2" creationId="{00000000-0000-0000-0000-000000000000}"/>
          </ac:spMkLst>
        </pc:spChg>
        <pc:spChg chg="mod">
          <ac:chgData name="Thao Hoang" userId="0e23db62feec2a5d" providerId="LiveId" clId="{60C8D979-8A6E-464F-A494-8F8947F0E0B8}" dt="2020-11-08T16:58:59.397" v="1700" actId="20577"/>
          <ac:spMkLst>
            <pc:docMk/>
            <pc:sldMk cId="1354812971" sldId="341"/>
            <ac:spMk id="3" creationId="{00000000-0000-0000-0000-000000000000}"/>
          </ac:spMkLst>
        </pc:spChg>
        <pc:spChg chg="add del mod">
          <ac:chgData name="Thao Hoang" userId="0e23db62feec2a5d" providerId="LiveId" clId="{60C8D979-8A6E-464F-A494-8F8947F0E0B8}" dt="2020-11-08T16:29:44.495" v="686" actId="478"/>
          <ac:spMkLst>
            <pc:docMk/>
            <pc:sldMk cId="1354812971" sldId="341"/>
            <ac:spMk id="6" creationId="{CF88DA02-84ED-480A-A7CD-629B7D15E648}"/>
          </ac:spMkLst>
        </pc:spChg>
        <pc:graphicFrameChg chg="del">
          <ac:chgData name="Thao Hoang" userId="0e23db62feec2a5d" providerId="LiveId" clId="{60C8D979-8A6E-464F-A494-8F8947F0E0B8}" dt="2020-11-08T16:29:42.752" v="685" actId="478"/>
          <ac:graphicFrameMkLst>
            <pc:docMk/>
            <pc:sldMk cId="1354812971" sldId="341"/>
            <ac:graphicFrameMk id="5" creationId="{00000000-0000-0000-0000-000000000000}"/>
          </ac:graphicFrameMkLst>
        </pc:graphicFrameChg>
        <pc:picChg chg="add del mod">
          <ac:chgData name="Thao Hoang" userId="0e23db62feec2a5d" providerId="LiveId" clId="{60C8D979-8A6E-464F-A494-8F8947F0E0B8}" dt="2020-11-08T16:52:42.344" v="1431" actId="478"/>
          <ac:picMkLst>
            <pc:docMk/>
            <pc:sldMk cId="1354812971" sldId="341"/>
            <ac:picMk id="1026" creationId="{69D325F7-774C-43E6-BF0E-986BA8914257}"/>
          </ac:picMkLst>
        </pc:picChg>
        <pc:picChg chg="add mod">
          <ac:chgData name="Thao Hoang" userId="0e23db62feec2a5d" providerId="LiveId" clId="{60C8D979-8A6E-464F-A494-8F8947F0E0B8}" dt="2020-11-08T16:57:37.310" v="1615" actId="1076"/>
          <ac:picMkLst>
            <pc:docMk/>
            <pc:sldMk cId="1354812971" sldId="341"/>
            <ac:picMk id="1028" creationId="{BB2C7342-FA26-4707-83E2-FE25B524C0AE}"/>
          </ac:picMkLst>
        </pc:picChg>
      </pc:sldChg>
      <pc:sldChg chg="addSp delSp add del mod">
        <pc:chgData name="Thao Hoang" userId="0e23db62feec2a5d" providerId="LiveId" clId="{60C8D979-8A6E-464F-A494-8F8947F0E0B8}" dt="2020-11-10T01:37:51.601" v="8081" actId="47"/>
        <pc:sldMkLst>
          <pc:docMk/>
          <pc:sldMk cId="1323540891" sldId="342"/>
        </pc:sldMkLst>
        <pc:picChg chg="add del">
          <ac:chgData name="Thao Hoang" userId="0e23db62feec2a5d" providerId="LiveId" clId="{60C8D979-8A6E-464F-A494-8F8947F0E0B8}" dt="2020-11-10T01:15:11.366" v="7824" actId="22"/>
          <ac:picMkLst>
            <pc:docMk/>
            <pc:sldMk cId="1323540891" sldId="342"/>
            <ac:picMk id="5" creationId="{3487C0E8-88AA-4D62-8EDB-78D0C379F7C8}"/>
          </ac:picMkLst>
        </pc:picChg>
        <pc:picChg chg="add del">
          <ac:chgData name="Thao Hoang" userId="0e23db62feec2a5d" providerId="LiveId" clId="{60C8D979-8A6E-464F-A494-8F8947F0E0B8}" dt="2020-11-10T01:15:14.649" v="7826" actId="22"/>
          <ac:picMkLst>
            <pc:docMk/>
            <pc:sldMk cId="1323540891" sldId="342"/>
            <ac:picMk id="8" creationId="{1AFCDECA-7CD3-48D4-9C0D-74778BA72C96}"/>
          </ac:picMkLst>
        </pc:picChg>
      </pc:sldChg>
      <pc:sldChg chg="modSp add del mod">
        <pc:chgData name="Thao Hoang" userId="0e23db62feec2a5d" providerId="LiveId" clId="{60C8D979-8A6E-464F-A494-8F8947F0E0B8}" dt="2020-11-09T18:22:18.566" v="7418" actId="2696"/>
        <pc:sldMkLst>
          <pc:docMk/>
          <pc:sldMk cId="2515935221" sldId="342"/>
        </pc:sldMkLst>
        <pc:spChg chg="mod">
          <ac:chgData name="Thao Hoang" userId="0e23db62feec2a5d" providerId="LiveId" clId="{60C8D979-8A6E-464F-A494-8F8947F0E0B8}" dt="2020-11-09T17:03:23.477" v="4264" actId="20577"/>
          <ac:spMkLst>
            <pc:docMk/>
            <pc:sldMk cId="2515935221" sldId="342"/>
            <ac:spMk id="2" creationId="{00000000-0000-0000-0000-000000000000}"/>
          </ac:spMkLst>
        </pc:spChg>
        <pc:spChg chg="mod">
          <ac:chgData name="Thao Hoang" userId="0e23db62feec2a5d" providerId="LiveId" clId="{60C8D979-8A6E-464F-A494-8F8947F0E0B8}" dt="2020-11-08T17:01:07.295" v="1774" actId="13926"/>
          <ac:spMkLst>
            <pc:docMk/>
            <pc:sldMk cId="2515935221" sldId="342"/>
            <ac:spMk id="7" creationId="{00000000-0000-0000-0000-000000000000}"/>
          </ac:spMkLst>
        </pc:spChg>
      </pc:sldChg>
      <pc:sldChg chg="addSp modSp add mod">
        <pc:chgData name="Thao Hoang" userId="0e23db62feec2a5d" providerId="LiveId" clId="{60C8D979-8A6E-464F-A494-8F8947F0E0B8}" dt="2020-11-08T17:37:18.111" v="3417" actId="20577"/>
        <pc:sldMkLst>
          <pc:docMk/>
          <pc:sldMk cId="1764949600" sldId="343"/>
        </pc:sldMkLst>
        <pc:spChg chg="mod">
          <ac:chgData name="Thao Hoang" userId="0e23db62feec2a5d" providerId="LiveId" clId="{60C8D979-8A6E-464F-A494-8F8947F0E0B8}" dt="2020-11-08T17:27:37.339" v="2679" actId="20577"/>
          <ac:spMkLst>
            <pc:docMk/>
            <pc:sldMk cId="1764949600" sldId="343"/>
            <ac:spMk id="2" creationId="{00000000-0000-0000-0000-000000000000}"/>
          </ac:spMkLst>
        </pc:spChg>
        <pc:spChg chg="add mod">
          <ac:chgData name="Thao Hoang" userId="0e23db62feec2a5d" providerId="LiveId" clId="{60C8D979-8A6E-464F-A494-8F8947F0E0B8}" dt="2020-11-08T17:37:18.111" v="3417" actId="20577"/>
          <ac:spMkLst>
            <pc:docMk/>
            <pc:sldMk cId="1764949600" sldId="343"/>
            <ac:spMk id="3" creationId="{CFBA7562-AE65-4FC2-AD7A-FC9D7C86EA23}"/>
          </ac:spMkLst>
        </pc:spChg>
      </pc:sldChg>
      <pc:sldChg chg="addSp delSp modSp add mod modAnim">
        <pc:chgData name="Thao Hoang" userId="0e23db62feec2a5d" providerId="LiveId" clId="{60C8D979-8A6E-464F-A494-8F8947F0E0B8}" dt="2020-11-09T16:59:00.651" v="4101" actId="122"/>
        <pc:sldMkLst>
          <pc:docMk/>
          <pc:sldMk cId="2590300742" sldId="344"/>
        </pc:sldMkLst>
        <pc:spChg chg="mod">
          <ac:chgData name="Thao Hoang" userId="0e23db62feec2a5d" providerId="LiveId" clId="{60C8D979-8A6E-464F-A494-8F8947F0E0B8}" dt="2020-11-08T17:40:19.833" v="3456" actId="20577"/>
          <ac:spMkLst>
            <pc:docMk/>
            <pc:sldMk cId="2590300742" sldId="344"/>
            <ac:spMk id="2" creationId="{00000000-0000-0000-0000-000000000000}"/>
          </ac:spMkLst>
        </pc:spChg>
        <pc:spChg chg="mod topLvl">
          <ac:chgData name="Thao Hoang" userId="0e23db62feec2a5d" providerId="LiveId" clId="{60C8D979-8A6E-464F-A494-8F8947F0E0B8}" dt="2020-11-08T17:49:51.154" v="3799" actId="164"/>
          <ac:spMkLst>
            <pc:docMk/>
            <pc:sldMk cId="2590300742" sldId="344"/>
            <ac:spMk id="5" creationId="{E59AFD7C-856C-4761-AE7A-B383ACFBE84E}"/>
          </ac:spMkLst>
        </pc:spChg>
        <pc:spChg chg="mod topLvl">
          <ac:chgData name="Thao Hoang" userId="0e23db62feec2a5d" providerId="LiveId" clId="{60C8D979-8A6E-464F-A494-8F8947F0E0B8}" dt="2020-11-08T17:49:51.154" v="3799" actId="164"/>
          <ac:spMkLst>
            <pc:docMk/>
            <pc:sldMk cId="2590300742" sldId="344"/>
            <ac:spMk id="6" creationId="{A3BD63D5-1323-4570-A5AA-3A58D9E0E3F7}"/>
          </ac:spMkLst>
        </pc:spChg>
        <pc:spChg chg="mod topLvl">
          <ac:chgData name="Thao Hoang" userId="0e23db62feec2a5d" providerId="LiveId" clId="{60C8D979-8A6E-464F-A494-8F8947F0E0B8}" dt="2020-11-08T17:49:44.027" v="3798" actId="164"/>
          <ac:spMkLst>
            <pc:docMk/>
            <pc:sldMk cId="2590300742" sldId="344"/>
            <ac:spMk id="7" creationId="{7E8C9389-EF32-423D-B0C5-74A5C40E3F52}"/>
          </ac:spMkLst>
        </pc:spChg>
        <pc:spChg chg="mod topLvl">
          <ac:chgData name="Thao Hoang" userId="0e23db62feec2a5d" providerId="LiveId" clId="{60C8D979-8A6E-464F-A494-8F8947F0E0B8}" dt="2020-11-08T17:51:29.123" v="3814" actId="255"/>
          <ac:spMkLst>
            <pc:docMk/>
            <pc:sldMk cId="2590300742" sldId="344"/>
            <ac:spMk id="8" creationId="{10841CF9-2C4D-4369-88F9-22435B0C7E27}"/>
          </ac:spMkLst>
        </pc:spChg>
        <pc:spChg chg="mod topLvl">
          <ac:chgData name="Thao Hoang" userId="0e23db62feec2a5d" providerId="LiveId" clId="{60C8D979-8A6E-464F-A494-8F8947F0E0B8}" dt="2020-11-08T17:49:40.432" v="3797" actId="164"/>
          <ac:spMkLst>
            <pc:docMk/>
            <pc:sldMk cId="2590300742" sldId="344"/>
            <ac:spMk id="9" creationId="{E03F1B07-24EB-4DAF-9370-F20E8DF8212B}"/>
          </ac:spMkLst>
        </pc:spChg>
        <pc:spChg chg="mod topLvl">
          <ac:chgData name="Thao Hoang" userId="0e23db62feec2a5d" providerId="LiveId" clId="{60C8D979-8A6E-464F-A494-8F8947F0E0B8}" dt="2020-11-08T17:49:40.432" v="3797" actId="164"/>
          <ac:spMkLst>
            <pc:docMk/>
            <pc:sldMk cId="2590300742" sldId="344"/>
            <ac:spMk id="10" creationId="{8963B587-6BA3-4DF1-82E9-1A264776490A}"/>
          </ac:spMkLst>
        </pc:spChg>
        <pc:spChg chg="mod topLvl">
          <ac:chgData name="Thao Hoang" userId="0e23db62feec2a5d" providerId="LiveId" clId="{60C8D979-8A6E-464F-A494-8F8947F0E0B8}" dt="2020-11-08T17:49:36.640" v="3796" actId="164"/>
          <ac:spMkLst>
            <pc:docMk/>
            <pc:sldMk cId="2590300742" sldId="344"/>
            <ac:spMk id="11" creationId="{F748C08C-6F60-41A6-B611-A2D3C1FBC4F2}"/>
          </ac:spMkLst>
        </pc:spChg>
        <pc:spChg chg="mod topLvl">
          <ac:chgData name="Thao Hoang" userId="0e23db62feec2a5d" providerId="LiveId" clId="{60C8D979-8A6E-464F-A494-8F8947F0E0B8}" dt="2020-11-08T17:49:36.640" v="3796" actId="164"/>
          <ac:spMkLst>
            <pc:docMk/>
            <pc:sldMk cId="2590300742" sldId="344"/>
            <ac:spMk id="12" creationId="{A5CC4B68-BE62-4A0A-93B7-62D8E9B5F02A}"/>
          </ac:spMkLst>
        </pc:spChg>
        <pc:spChg chg="add del">
          <ac:chgData name="Thao Hoang" userId="0e23db62feec2a5d" providerId="LiveId" clId="{60C8D979-8A6E-464F-A494-8F8947F0E0B8}" dt="2020-11-08T17:52:03.183" v="3816" actId="478"/>
          <ac:spMkLst>
            <pc:docMk/>
            <pc:sldMk cId="2590300742" sldId="344"/>
            <ac:spMk id="17" creationId="{2BB677A5-BD88-4C57-A649-F4FA6A50E983}"/>
          </ac:spMkLst>
        </pc:spChg>
        <pc:spChg chg="add mod">
          <ac:chgData name="Thao Hoang" userId="0e23db62feec2a5d" providerId="LiveId" clId="{60C8D979-8A6E-464F-A494-8F8947F0E0B8}" dt="2020-11-08T17:53:36.509" v="3861" actId="164"/>
          <ac:spMkLst>
            <pc:docMk/>
            <pc:sldMk cId="2590300742" sldId="344"/>
            <ac:spMk id="18" creationId="{F2735706-19B5-4E43-81BC-88841C7D4262}"/>
          </ac:spMkLst>
        </pc:spChg>
        <pc:spChg chg="add mod">
          <ac:chgData name="Thao Hoang" userId="0e23db62feec2a5d" providerId="LiveId" clId="{60C8D979-8A6E-464F-A494-8F8947F0E0B8}" dt="2020-11-09T16:59:00.651" v="4101" actId="122"/>
          <ac:spMkLst>
            <pc:docMk/>
            <pc:sldMk cId="2590300742" sldId="344"/>
            <ac:spMk id="19" creationId="{9A4CF0F4-54FA-43F1-A55F-B6ACEFAA2DEB}"/>
          </ac:spMkLst>
        </pc:spChg>
        <pc:grpChg chg="del mod">
          <ac:chgData name="Thao Hoang" userId="0e23db62feec2a5d" providerId="LiveId" clId="{60C8D979-8A6E-464F-A494-8F8947F0E0B8}" dt="2020-11-08T17:49:33.145" v="3795" actId="165"/>
          <ac:grpSpMkLst>
            <pc:docMk/>
            <pc:sldMk cId="2590300742" sldId="344"/>
            <ac:grpSpMk id="4" creationId="{062AAD9D-3C6C-4413-B19A-C61D9DE8170F}"/>
          </ac:grpSpMkLst>
        </pc:grpChg>
        <pc:grpChg chg="add mod">
          <ac:chgData name="Thao Hoang" userId="0e23db62feec2a5d" providerId="LiveId" clId="{60C8D979-8A6E-464F-A494-8F8947F0E0B8}" dt="2020-11-08T17:49:36.640" v="3796" actId="164"/>
          <ac:grpSpMkLst>
            <pc:docMk/>
            <pc:sldMk cId="2590300742" sldId="344"/>
            <ac:grpSpMk id="13" creationId="{2F7804D5-58C3-4273-A975-8855BF538E58}"/>
          </ac:grpSpMkLst>
        </pc:grpChg>
        <pc:grpChg chg="add mod">
          <ac:chgData name="Thao Hoang" userId="0e23db62feec2a5d" providerId="LiveId" clId="{60C8D979-8A6E-464F-A494-8F8947F0E0B8}" dt="2020-11-08T17:49:40.432" v="3797" actId="164"/>
          <ac:grpSpMkLst>
            <pc:docMk/>
            <pc:sldMk cId="2590300742" sldId="344"/>
            <ac:grpSpMk id="14" creationId="{24C116DE-5380-486C-A114-DB58E6D56F48}"/>
          </ac:grpSpMkLst>
        </pc:grpChg>
        <pc:grpChg chg="add mod">
          <ac:chgData name="Thao Hoang" userId="0e23db62feec2a5d" providerId="LiveId" clId="{60C8D979-8A6E-464F-A494-8F8947F0E0B8}" dt="2020-11-08T17:49:44.027" v="3798" actId="164"/>
          <ac:grpSpMkLst>
            <pc:docMk/>
            <pc:sldMk cId="2590300742" sldId="344"/>
            <ac:grpSpMk id="15" creationId="{DF262AFD-5E56-4F51-B290-D4F6DE01C79C}"/>
          </ac:grpSpMkLst>
        </pc:grpChg>
        <pc:grpChg chg="add mod">
          <ac:chgData name="Thao Hoang" userId="0e23db62feec2a5d" providerId="LiveId" clId="{60C8D979-8A6E-464F-A494-8F8947F0E0B8}" dt="2020-11-08T17:49:51.154" v="3799" actId="164"/>
          <ac:grpSpMkLst>
            <pc:docMk/>
            <pc:sldMk cId="2590300742" sldId="344"/>
            <ac:grpSpMk id="16" creationId="{27CE9F6E-BBB9-44B5-902C-2E8C862EC9D4}"/>
          </ac:grpSpMkLst>
        </pc:grpChg>
        <pc:grpChg chg="add mod">
          <ac:chgData name="Thao Hoang" userId="0e23db62feec2a5d" providerId="LiveId" clId="{60C8D979-8A6E-464F-A494-8F8947F0E0B8}" dt="2020-11-08T17:53:36.509" v="3861" actId="164"/>
          <ac:grpSpMkLst>
            <pc:docMk/>
            <pc:sldMk cId="2590300742" sldId="344"/>
            <ac:grpSpMk id="20" creationId="{02B49FAF-3E9E-468C-8AEA-D44C44280989}"/>
          </ac:grpSpMkLst>
        </pc:grpChg>
        <pc:graphicFrameChg chg="add del mod modGraphic">
          <ac:chgData name="Thao Hoang" userId="0e23db62feec2a5d" providerId="LiveId" clId="{60C8D979-8A6E-464F-A494-8F8947F0E0B8}" dt="2020-11-08T17:49:27.909" v="3794" actId="18245"/>
          <ac:graphicFrameMkLst>
            <pc:docMk/>
            <pc:sldMk cId="2590300742" sldId="344"/>
            <ac:graphicFrameMk id="3" creationId="{87D00488-3872-477A-BA83-9D34C241A617}"/>
          </ac:graphicFrameMkLst>
        </pc:graphicFrameChg>
      </pc:sldChg>
      <pc:sldChg chg="addSp delSp modSp add mod modNotesTx">
        <pc:chgData name="Thao Hoang" userId="0e23db62feec2a5d" providerId="LiveId" clId="{60C8D979-8A6E-464F-A494-8F8947F0E0B8}" dt="2020-11-10T01:37:26.524" v="8080" actId="20577"/>
        <pc:sldMkLst>
          <pc:docMk/>
          <pc:sldMk cId="152664114" sldId="345"/>
        </pc:sldMkLst>
        <pc:spChg chg="mod">
          <ac:chgData name="Thao Hoang" userId="0e23db62feec2a5d" providerId="LiveId" clId="{60C8D979-8A6E-464F-A494-8F8947F0E0B8}" dt="2020-11-09T18:18:20.985" v="7373" actId="20577"/>
          <ac:spMkLst>
            <pc:docMk/>
            <pc:sldMk cId="152664114" sldId="345"/>
            <ac:spMk id="2" creationId="{00000000-0000-0000-0000-000000000000}"/>
          </ac:spMkLst>
        </pc:spChg>
        <pc:spChg chg="add del mod">
          <ac:chgData name="Thao Hoang" userId="0e23db62feec2a5d" providerId="LiveId" clId="{60C8D979-8A6E-464F-A494-8F8947F0E0B8}" dt="2020-11-09T17:49:15.589" v="6028" actId="21"/>
          <ac:spMkLst>
            <pc:docMk/>
            <pc:sldMk cId="152664114" sldId="345"/>
            <ac:spMk id="5" creationId="{78129B46-30D7-4487-BD39-9A84097915C7}"/>
          </ac:spMkLst>
        </pc:spChg>
        <pc:spChg chg="del">
          <ac:chgData name="Thao Hoang" userId="0e23db62feec2a5d" providerId="LiveId" clId="{60C8D979-8A6E-464F-A494-8F8947F0E0B8}" dt="2020-11-09T17:04:42.177" v="4361" actId="478"/>
          <ac:spMkLst>
            <pc:docMk/>
            <pc:sldMk cId="152664114" sldId="345"/>
            <ac:spMk id="7" creationId="{00000000-0000-0000-0000-000000000000}"/>
          </ac:spMkLst>
        </pc:spChg>
        <pc:spChg chg="add del mod">
          <ac:chgData name="Thao Hoang" userId="0e23db62feec2a5d" providerId="LiveId" clId="{60C8D979-8A6E-464F-A494-8F8947F0E0B8}" dt="2020-11-09T17:46:41.739" v="6003" actId="478"/>
          <ac:spMkLst>
            <pc:docMk/>
            <pc:sldMk cId="152664114" sldId="345"/>
            <ac:spMk id="9" creationId="{4D77FF4D-6D33-41BB-958B-9BB2BA23D536}"/>
          </ac:spMkLst>
        </pc:spChg>
        <pc:spChg chg="add del mod">
          <ac:chgData name="Thao Hoang" userId="0e23db62feec2a5d" providerId="LiveId" clId="{60C8D979-8A6E-464F-A494-8F8947F0E0B8}" dt="2020-11-09T17:50:53.085" v="6044" actId="478"/>
          <ac:spMkLst>
            <pc:docMk/>
            <pc:sldMk cId="152664114" sldId="345"/>
            <ac:spMk id="12" creationId="{20E95E55-BDE2-4203-94F4-393B3962511D}"/>
          </ac:spMkLst>
        </pc:spChg>
        <pc:spChg chg="add mod">
          <ac:chgData name="Thao Hoang" userId="0e23db62feec2a5d" providerId="LiveId" clId="{60C8D979-8A6E-464F-A494-8F8947F0E0B8}" dt="2020-11-09T17:54:09.535" v="6221" actId="20577"/>
          <ac:spMkLst>
            <pc:docMk/>
            <pc:sldMk cId="152664114" sldId="345"/>
            <ac:spMk id="13" creationId="{A90C6DF4-1550-4D06-8D78-375B8C8B8B0A}"/>
          </ac:spMkLst>
        </pc:spChg>
        <pc:spChg chg="add del mod">
          <ac:chgData name="Thao Hoang" userId="0e23db62feec2a5d" providerId="LiveId" clId="{60C8D979-8A6E-464F-A494-8F8947F0E0B8}" dt="2020-11-09T17:17:08.769" v="4841" actId="478"/>
          <ac:spMkLst>
            <pc:docMk/>
            <pc:sldMk cId="152664114" sldId="345"/>
            <ac:spMk id="15" creationId="{7A09F415-DA67-488C-8908-96B0BFC4B4D6}"/>
          </ac:spMkLst>
        </pc:spChg>
        <pc:spChg chg="add del mod">
          <ac:chgData name="Thao Hoang" userId="0e23db62feec2a5d" providerId="LiveId" clId="{60C8D979-8A6E-464F-A494-8F8947F0E0B8}" dt="2020-11-09T17:21:20.105" v="4923" actId="478"/>
          <ac:spMkLst>
            <pc:docMk/>
            <pc:sldMk cId="152664114" sldId="345"/>
            <ac:spMk id="16" creationId="{ECAEB485-B3A0-4987-97CE-1CE5F1B95616}"/>
          </ac:spMkLst>
        </pc:spChg>
        <pc:spChg chg="add del mod">
          <ac:chgData name="Thao Hoang" userId="0e23db62feec2a5d" providerId="LiveId" clId="{60C8D979-8A6E-464F-A494-8F8947F0E0B8}" dt="2020-11-09T17:29:52.249" v="5288" actId="478"/>
          <ac:spMkLst>
            <pc:docMk/>
            <pc:sldMk cId="152664114" sldId="345"/>
            <ac:spMk id="18" creationId="{ACDF5917-5DBF-450B-94E2-8D782C000DEA}"/>
          </ac:spMkLst>
        </pc:spChg>
        <pc:spChg chg="add del mod">
          <ac:chgData name="Thao Hoang" userId="0e23db62feec2a5d" providerId="LiveId" clId="{60C8D979-8A6E-464F-A494-8F8947F0E0B8}" dt="2020-11-09T17:48:29.821" v="6025" actId="478"/>
          <ac:spMkLst>
            <pc:docMk/>
            <pc:sldMk cId="152664114" sldId="345"/>
            <ac:spMk id="19" creationId="{13717C3E-D741-4522-B5EB-E9F569DC8BB4}"/>
          </ac:spMkLst>
        </pc:spChg>
        <pc:spChg chg="add del mod">
          <ac:chgData name="Thao Hoang" userId="0e23db62feec2a5d" providerId="LiveId" clId="{60C8D979-8A6E-464F-A494-8F8947F0E0B8}" dt="2020-11-09T17:48:32.390" v="6026" actId="478"/>
          <ac:spMkLst>
            <pc:docMk/>
            <pc:sldMk cId="152664114" sldId="345"/>
            <ac:spMk id="21" creationId="{6DD14A1E-40E1-4CD8-9DF5-F32162130B83}"/>
          </ac:spMkLst>
        </pc:spChg>
        <pc:spChg chg="add mod">
          <ac:chgData name="Thao Hoang" userId="0e23db62feec2a5d" providerId="LiveId" clId="{60C8D979-8A6E-464F-A494-8F8947F0E0B8}" dt="2020-11-10T01:37:26.524" v="8080" actId="20577"/>
          <ac:spMkLst>
            <pc:docMk/>
            <pc:sldMk cId="152664114" sldId="345"/>
            <ac:spMk id="23" creationId="{5D88B100-54E2-4D9C-85ED-D6FA7BE9904B}"/>
          </ac:spMkLst>
        </pc:spChg>
        <pc:spChg chg="add del mod">
          <ac:chgData name="Thao Hoang" userId="0e23db62feec2a5d" providerId="LiveId" clId="{60C8D979-8A6E-464F-A494-8F8947F0E0B8}" dt="2020-11-09T17:49:27.269" v="6032" actId="478"/>
          <ac:spMkLst>
            <pc:docMk/>
            <pc:sldMk cId="152664114" sldId="345"/>
            <ac:spMk id="25" creationId="{82C1F1BB-A597-47E4-9A4E-1E001386161A}"/>
          </ac:spMkLst>
        </pc:spChg>
        <pc:picChg chg="del">
          <ac:chgData name="Thao Hoang" userId="0e23db62feec2a5d" providerId="LiveId" clId="{60C8D979-8A6E-464F-A494-8F8947F0E0B8}" dt="2020-11-09T17:03:44.520" v="4286" actId="478"/>
          <ac:picMkLst>
            <pc:docMk/>
            <pc:sldMk cId="152664114" sldId="345"/>
            <ac:picMk id="3" creationId="{89E91A66-9CE6-485E-91A9-09675E3B950A}"/>
          </ac:picMkLst>
        </pc:picChg>
        <pc:picChg chg="add del mod">
          <ac:chgData name="Thao Hoang" userId="0e23db62feec2a5d" providerId="LiveId" clId="{60C8D979-8A6E-464F-A494-8F8947F0E0B8}" dt="2020-11-09T17:49:15.589" v="6028" actId="21"/>
          <ac:picMkLst>
            <pc:docMk/>
            <pc:sldMk cId="152664114" sldId="345"/>
            <ac:picMk id="8" creationId="{F7AFC638-C172-4A37-8AEF-DB4E022825BB}"/>
          </ac:picMkLst>
        </pc:picChg>
        <pc:picChg chg="add mod">
          <ac:chgData name="Thao Hoang" userId="0e23db62feec2a5d" providerId="LiveId" clId="{60C8D979-8A6E-464F-A494-8F8947F0E0B8}" dt="2020-11-09T17:50:34.030" v="6041" actId="14100"/>
          <ac:picMkLst>
            <pc:docMk/>
            <pc:sldMk cId="152664114" sldId="345"/>
            <ac:picMk id="11" creationId="{F17F2C3B-335A-43E9-A7FF-47924F1B211C}"/>
          </ac:picMkLst>
        </pc:picChg>
        <pc:picChg chg="add del mod">
          <ac:chgData name="Thao Hoang" userId="0e23db62feec2a5d" providerId="LiveId" clId="{60C8D979-8A6E-464F-A494-8F8947F0E0B8}" dt="2020-11-09T17:21:21.089" v="4924" actId="478"/>
          <ac:picMkLst>
            <pc:docMk/>
            <pc:sldMk cId="152664114" sldId="345"/>
            <ac:picMk id="1026" creationId="{E2134CF8-9802-4E88-8D11-A4C2BC7BE3CF}"/>
          </ac:picMkLst>
        </pc:picChg>
      </pc:sldChg>
      <pc:sldChg chg="add del">
        <pc:chgData name="Thao Hoang" userId="0e23db62feec2a5d" providerId="LiveId" clId="{60C8D979-8A6E-464F-A494-8F8947F0E0B8}" dt="2020-11-09T17:04:11.205" v="4288"/>
        <pc:sldMkLst>
          <pc:docMk/>
          <pc:sldMk cId="2265308406" sldId="346"/>
        </pc:sldMkLst>
      </pc:sldChg>
      <pc:sldChg chg="addSp delSp modSp add mod modNotesTx">
        <pc:chgData name="Thao Hoang" userId="0e23db62feec2a5d" providerId="LiveId" clId="{60C8D979-8A6E-464F-A494-8F8947F0E0B8}" dt="2020-11-09T18:18:38.257" v="7399" actId="20577"/>
        <pc:sldMkLst>
          <pc:docMk/>
          <pc:sldMk cId="4230117387" sldId="346"/>
        </pc:sldMkLst>
        <pc:spChg chg="mod">
          <ac:chgData name="Thao Hoang" userId="0e23db62feec2a5d" providerId="LiveId" clId="{60C8D979-8A6E-464F-A494-8F8947F0E0B8}" dt="2020-11-09T18:18:38.257" v="7399" actId="20577"/>
          <ac:spMkLst>
            <pc:docMk/>
            <pc:sldMk cId="4230117387" sldId="346"/>
            <ac:spMk id="2" creationId="{00000000-0000-0000-0000-000000000000}"/>
          </ac:spMkLst>
        </pc:spChg>
        <pc:spChg chg="add del mod">
          <ac:chgData name="Thao Hoang" userId="0e23db62feec2a5d" providerId="LiveId" clId="{60C8D979-8A6E-464F-A494-8F8947F0E0B8}" dt="2020-11-09T18:02:31.535" v="6418" actId="478"/>
          <ac:spMkLst>
            <pc:docMk/>
            <pc:sldMk cId="4230117387" sldId="346"/>
            <ac:spMk id="3" creationId="{EAAEA0BC-67BC-484A-BC41-F7653AFA23EC}"/>
          </ac:spMkLst>
        </pc:spChg>
        <pc:spChg chg="mod">
          <ac:chgData name="Thao Hoang" userId="0e23db62feec2a5d" providerId="LiveId" clId="{60C8D979-8A6E-464F-A494-8F8947F0E0B8}" dt="2020-11-09T18:07:14.538" v="6552" actId="20577"/>
          <ac:spMkLst>
            <pc:docMk/>
            <pc:sldMk cId="4230117387" sldId="346"/>
            <ac:spMk id="5" creationId="{78129B46-30D7-4487-BD39-9A84097915C7}"/>
          </ac:spMkLst>
        </pc:spChg>
        <pc:spChg chg="del">
          <ac:chgData name="Thao Hoang" userId="0e23db62feec2a5d" providerId="LiveId" clId="{60C8D979-8A6E-464F-A494-8F8947F0E0B8}" dt="2020-11-09T17:46:33.302" v="6001" actId="478"/>
          <ac:spMkLst>
            <pc:docMk/>
            <pc:sldMk cId="4230117387" sldId="346"/>
            <ac:spMk id="9" creationId="{4D77FF4D-6D33-41BB-958B-9BB2BA23D536}"/>
          </ac:spMkLst>
        </pc:spChg>
        <pc:spChg chg="del">
          <ac:chgData name="Thao Hoang" userId="0e23db62feec2a5d" providerId="LiveId" clId="{60C8D979-8A6E-464F-A494-8F8947F0E0B8}" dt="2020-11-09T17:22:27.588" v="4967" actId="478"/>
          <ac:spMkLst>
            <pc:docMk/>
            <pc:sldMk cId="4230117387" sldId="346"/>
            <ac:spMk id="13" creationId="{A90C6DF4-1550-4D06-8D78-375B8C8B8B0A}"/>
          </ac:spMkLst>
        </pc:spChg>
        <pc:picChg chg="del">
          <ac:chgData name="Thao Hoang" userId="0e23db62feec2a5d" providerId="LiveId" clId="{60C8D979-8A6E-464F-A494-8F8947F0E0B8}" dt="2020-11-09T17:21:45.998" v="4958" actId="478"/>
          <ac:picMkLst>
            <pc:docMk/>
            <pc:sldMk cId="4230117387" sldId="346"/>
            <ac:picMk id="8" creationId="{F7AFC638-C172-4A37-8AEF-DB4E022825BB}"/>
          </ac:picMkLst>
        </pc:picChg>
        <pc:picChg chg="del">
          <ac:chgData name="Thao Hoang" userId="0e23db62feec2a5d" providerId="LiveId" clId="{60C8D979-8A6E-464F-A494-8F8947F0E0B8}" dt="2020-11-09T17:21:46.696" v="4959" actId="478"/>
          <ac:picMkLst>
            <pc:docMk/>
            <pc:sldMk cId="4230117387" sldId="346"/>
            <ac:picMk id="11" creationId="{F17F2C3B-335A-43E9-A7FF-47924F1B211C}"/>
          </ac:picMkLst>
        </pc:picChg>
        <pc:picChg chg="add mod">
          <ac:chgData name="Thao Hoang" userId="0e23db62feec2a5d" providerId="LiveId" clId="{60C8D979-8A6E-464F-A494-8F8947F0E0B8}" dt="2020-11-09T18:04:57.805" v="6532" actId="14100"/>
          <ac:picMkLst>
            <pc:docMk/>
            <pc:sldMk cId="4230117387" sldId="346"/>
            <ac:picMk id="3074" creationId="{09B306EA-0352-40E1-9826-BB25AB6D3743}"/>
          </ac:picMkLst>
        </pc:picChg>
      </pc:sldChg>
      <pc:sldChg chg="add del">
        <pc:chgData name="Thao Hoang" userId="0e23db62feec2a5d" providerId="LiveId" clId="{60C8D979-8A6E-464F-A494-8F8947F0E0B8}" dt="2020-11-09T17:21:48.862" v="4961"/>
        <pc:sldMkLst>
          <pc:docMk/>
          <pc:sldMk cId="87687336" sldId="347"/>
        </pc:sldMkLst>
      </pc:sldChg>
      <pc:sldChg chg="addSp delSp modSp add mod modNotesTx">
        <pc:chgData name="Thao Hoang" userId="0e23db62feec2a5d" providerId="LiveId" clId="{60C8D979-8A6E-464F-A494-8F8947F0E0B8}" dt="2020-11-09T18:21:55.199" v="7417" actId="20577"/>
        <pc:sldMkLst>
          <pc:docMk/>
          <pc:sldMk cId="2077969398" sldId="347"/>
        </pc:sldMkLst>
        <pc:spChg chg="mod">
          <ac:chgData name="Thao Hoang" userId="0e23db62feec2a5d" providerId="LiveId" clId="{60C8D979-8A6E-464F-A494-8F8947F0E0B8}" dt="2020-11-09T18:18:49.938" v="7411" actId="20577"/>
          <ac:spMkLst>
            <pc:docMk/>
            <pc:sldMk cId="2077969398" sldId="347"/>
            <ac:spMk id="2" creationId="{00000000-0000-0000-0000-000000000000}"/>
          </ac:spMkLst>
        </pc:spChg>
        <pc:spChg chg="add del mod">
          <ac:chgData name="Thao Hoang" userId="0e23db62feec2a5d" providerId="LiveId" clId="{60C8D979-8A6E-464F-A494-8F8947F0E0B8}" dt="2020-11-09T17:49:22.104" v="6031" actId="478"/>
          <ac:spMkLst>
            <pc:docMk/>
            <pc:sldMk cId="2077969398" sldId="347"/>
            <ac:spMk id="4" creationId="{2A21A6BB-D0F0-44A7-8650-D62858B304F2}"/>
          </ac:spMkLst>
        </pc:spChg>
        <pc:spChg chg="del">
          <ac:chgData name="Thao Hoang" userId="0e23db62feec2a5d" providerId="LiveId" clId="{60C8D979-8A6E-464F-A494-8F8947F0E0B8}" dt="2020-11-09T17:34:20.022" v="5547" actId="478"/>
          <ac:spMkLst>
            <pc:docMk/>
            <pc:sldMk cId="2077969398" sldId="347"/>
            <ac:spMk id="5" creationId="{78129B46-30D7-4487-BD39-9A84097915C7}"/>
          </ac:spMkLst>
        </pc:spChg>
        <pc:spChg chg="add mod">
          <ac:chgData name="Thao Hoang" userId="0e23db62feec2a5d" providerId="LiveId" clId="{60C8D979-8A6E-464F-A494-8F8947F0E0B8}" dt="2020-11-09T18:15:22.908" v="7339" actId="20577"/>
          <ac:spMkLst>
            <pc:docMk/>
            <pc:sldMk cId="2077969398" sldId="347"/>
            <ac:spMk id="6" creationId="{8B80406C-0C7D-4B77-9EAE-6C498A464E5B}"/>
          </ac:spMkLst>
        </pc:spChg>
        <pc:spChg chg="del">
          <ac:chgData name="Thao Hoang" userId="0e23db62feec2a5d" providerId="LiveId" clId="{60C8D979-8A6E-464F-A494-8F8947F0E0B8}" dt="2020-11-09T18:14:24.637" v="7314" actId="478"/>
          <ac:spMkLst>
            <pc:docMk/>
            <pc:sldMk cId="2077969398" sldId="347"/>
            <ac:spMk id="9" creationId="{4D77FF4D-6D33-41BB-958B-9BB2BA23D536}"/>
          </ac:spMkLst>
        </pc:spChg>
        <pc:spChg chg="add mod">
          <ac:chgData name="Thao Hoang" userId="0e23db62feec2a5d" providerId="LiveId" clId="{60C8D979-8A6E-464F-A494-8F8947F0E0B8}" dt="2020-11-09T18:21:55.199" v="7417" actId="20577"/>
          <ac:spMkLst>
            <pc:docMk/>
            <pc:sldMk cId="2077969398" sldId="347"/>
            <ac:spMk id="10" creationId="{6910E698-FC3B-4FEC-912A-ED1563FCF113}"/>
          </ac:spMkLst>
        </pc:spChg>
        <pc:picChg chg="add mod">
          <ac:chgData name="Thao Hoang" userId="0e23db62feec2a5d" providerId="LiveId" clId="{60C8D979-8A6E-464F-A494-8F8947F0E0B8}" dt="2020-11-09T18:14:38.465" v="7326" actId="1035"/>
          <ac:picMkLst>
            <pc:docMk/>
            <pc:sldMk cId="2077969398" sldId="347"/>
            <ac:picMk id="11" creationId="{D8E864F6-F2E1-446A-ADA4-4DD1526101EB}"/>
          </ac:picMkLst>
        </pc:picChg>
        <pc:picChg chg="del">
          <ac:chgData name="Thao Hoang" userId="0e23db62feec2a5d" providerId="LiveId" clId="{60C8D979-8A6E-464F-A494-8F8947F0E0B8}" dt="2020-11-09T17:49:19.581" v="6029" actId="478"/>
          <ac:picMkLst>
            <pc:docMk/>
            <pc:sldMk cId="2077969398" sldId="347"/>
            <ac:picMk id="3074" creationId="{09B306EA-0352-40E1-9826-BB25AB6D3743}"/>
          </ac:picMkLst>
        </pc:picChg>
      </pc:sldChg>
      <pc:sldChg chg="delSp modSp add del mod">
        <pc:chgData name="Thao Hoang" userId="0e23db62feec2a5d" providerId="LiveId" clId="{60C8D979-8A6E-464F-A494-8F8947F0E0B8}" dt="2020-11-10T01:36:12.828" v="8074" actId="2696"/>
        <pc:sldMkLst>
          <pc:docMk/>
          <pc:sldMk cId="1108826147" sldId="348"/>
        </pc:sldMkLst>
        <pc:spChg chg="mod">
          <ac:chgData name="Thao Hoang" userId="0e23db62feec2a5d" providerId="LiveId" clId="{60C8D979-8A6E-464F-A494-8F8947F0E0B8}" dt="2020-11-10T01:15:20.197" v="7831" actId="20577"/>
          <ac:spMkLst>
            <pc:docMk/>
            <pc:sldMk cId="1108826147" sldId="348"/>
            <ac:spMk id="15" creationId="{F1E73E71-38F6-4A8F-ACD8-3B889EBC13CC}"/>
          </ac:spMkLst>
        </pc:spChg>
        <pc:picChg chg="del">
          <ac:chgData name="Thao Hoang" userId="0e23db62feec2a5d" providerId="LiveId" clId="{60C8D979-8A6E-464F-A494-8F8947F0E0B8}" dt="2020-11-10T01:15:26.831" v="7832" actId="478"/>
          <ac:picMkLst>
            <pc:docMk/>
            <pc:sldMk cId="1108826147" sldId="348"/>
            <ac:picMk id="11" creationId="{7FAA0539-5B6B-4C9F-8EDD-5E9DD50417AF}"/>
          </ac:picMkLst>
        </pc:picChg>
      </pc:sldChg>
      <pc:sldChg chg="modSp add mod">
        <pc:chgData name="Thao Hoang" userId="0e23db62feec2a5d" providerId="LiveId" clId="{60C8D979-8A6E-464F-A494-8F8947F0E0B8}" dt="2020-11-10T01:39:07.236" v="8160" actId="6549"/>
        <pc:sldMkLst>
          <pc:docMk/>
          <pc:sldMk cId="4263459357" sldId="348"/>
        </pc:sldMkLst>
        <pc:spChg chg="mod">
          <ac:chgData name="Thao Hoang" userId="0e23db62feec2a5d" providerId="LiveId" clId="{60C8D979-8A6E-464F-A494-8F8947F0E0B8}" dt="2020-11-10T01:39:07.236" v="8160" actId="6549"/>
          <ac:spMkLst>
            <pc:docMk/>
            <pc:sldMk cId="4263459357" sldId="348"/>
            <ac:spMk id="15" creationId="{F1E73E71-38F6-4A8F-ACD8-3B889EBC13CC}"/>
          </ac:spMkLst>
        </pc:spChg>
      </pc:sldChg>
      <pc:sldChg chg="addSp delSp modSp add mod">
        <pc:chgData name="Thao Hoang" userId="0e23db62feec2a5d" providerId="LiveId" clId="{60C8D979-8A6E-464F-A494-8F8947F0E0B8}" dt="2020-11-10T01:34:06.935" v="8070" actId="20577"/>
        <pc:sldMkLst>
          <pc:docMk/>
          <pc:sldMk cId="2738556209" sldId="349"/>
        </pc:sldMkLst>
        <pc:spChg chg="add mod">
          <ac:chgData name="Thao Hoang" userId="0e23db62feec2a5d" providerId="LiveId" clId="{60C8D979-8A6E-464F-A494-8F8947F0E0B8}" dt="2020-11-10T01:33:37.476" v="8064" actId="1076"/>
          <ac:spMkLst>
            <pc:docMk/>
            <pc:sldMk cId="2738556209" sldId="349"/>
            <ac:spMk id="2" creationId="{16932396-1B3A-45F5-910C-CD1B105E541F}"/>
          </ac:spMkLst>
        </pc:spChg>
        <pc:spChg chg="mod">
          <ac:chgData name="Thao Hoang" userId="0e23db62feec2a5d" providerId="LiveId" clId="{60C8D979-8A6E-464F-A494-8F8947F0E0B8}" dt="2020-11-10T01:34:06.935" v="8070" actId="20577"/>
          <ac:spMkLst>
            <pc:docMk/>
            <pc:sldMk cId="2738556209" sldId="349"/>
            <ac:spMk id="13" creationId="{00000000-0000-0000-0000-000000000000}"/>
          </ac:spMkLst>
        </pc:spChg>
        <pc:spChg chg="del mod">
          <ac:chgData name="Thao Hoang" userId="0e23db62feec2a5d" providerId="LiveId" clId="{60C8D979-8A6E-464F-A494-8F8947F0E0B8}" dt="2020-11-10T01:29:39.642" v="7843" actId="478"/>
          <ac:spMkLst>
            <pc:docMk/>
            <pc:sldMk cId="2738556209" sldId="349"/>
            <ac:spMk id="15" creationId="{F1E73E71-38F6-4A8F-ACD8-3B889EBC13CC}"/>
          </ac:spMkLst>
        </pc:spChg>
        <pc:picChg chg="del">
          <ac:chgData name="Thao Hoang" userId="0e23db62feec2a5d" providerId="LiveId" clId="{60C8D979-8A6E-464F-A494-8F8947F0E0B8}" dt="2020-11-10T01:27:54.264" v="7834" actId="478"/>
          <ac:picMkLst>
            <pc:docMk/>
            <pc:sldMk cId="2738556209" sldId="349"/>
            <ac:picMk id="11" creationId="{7FAA0539-5B6B-4C9F-8EDD-5E9DD50417AF}"/>
          </ac:picMkLst>
        </pc:picChg>
        <pc:picChg chg="add del mod">
          <ac:chgData name="Thao Hoang" userId="0e23db62feec2a5d" providerId="LiveId" clId="{60C8D979-8A6E-464F-A494-8F8947F0E0B8}" dt="2020-11-10T01:31:04.477" v="7888" actId="478"/>
          <ac:picMkLst>
            <pc:docMk/>
            <pc:sldMk cId="2738556209" sldId="349"/>
            <ac:picMk id="1026" creationId="{7D0871BA-F249-465F-9D64-19495D06F4BC}"/>
          </ac:picMkLst>
        </pc:picChg>
        <pc:picChg chg="add mod">
          <ac:chgData name="Thao Hoang" userId="0e23db62feec2a5d" providerId="LiveId" clId="{60C8D979-8A6E-464F-A494-8F8947F0E0B8}" dt="2020-11-10T01:31:30.256" v="7894" actId="1076"/>
          <ac:picMkLst>
            <pc:docMk/>
            <pc:sldMk cId="2738556209" sldId="349"/>
            <ac:picMk id="1028" creationId="{53AC5B20-DB09-4DBF-ABBE-6D0BC1346F50}"/>
          </ac:picMkLst>
        </pc:picChg>
      </pc:sldChg>
    </pc:docChg>
  </pc:docChgLst>
  <pc:docChgLst>
    <pc:chgData name="Thao Hoang" userId="0e23db62feec2a5d" providerId="LiveId" clId="{936E1770-A19F-4809-B570-EE7451CB7B38}"/>
    <pc:docChg chg="undo custSel addSld delSld modSld">
      <pc:chgData name="Thao Hoang" userId="0e23db62feec2a5d" providerId="LiveId" clId="{936E1770-A19F-4809-B570-EE7451CB7B38}" dt="2020-11-11T20:33:59.329" v="3678"/>
      <pc:docMkLst>
        <pc:docMk/>
      </pc:docMkLst>
      <pc:sldChg chg="modSp mod">
        <pc:chgData name="Thao Hoang" userId="0e23db62feec2a5d" providerId="LiveId" clId="{936E1770-A19F-4809-B570-EE7451CB7B38}" dt="2020-11-11T02:25:10.888" v="895" actId="404"/>
        <pc:sldMkLst>
          <pc:docMk/>
          <pc:sldMk cId="2320115561" sldId="318"/>
        </pc:sldMkLst>
        <pc:spChg chg="mod">
          <ac:chgData name="Thao Hoang" userId="0e23db62feec2a5d" providerId="LiveId" clId="{936E1770-A19F-4809-B570-EE7451CB7B38}" dt="2020-11-11T02:25:10.888" v="895" actId="404"/>
          <ac:spMkLst>
            <pc:docMk/>
            <pc:sldMk cId="2320115561" sldId="318"/>
            <ac:spMk id="2" creationId="{00000000-0000-0000-0000-000000000000}"/>
          </ac:spMkLst>
        </pc:spChg>
      </pc:sldChg>
      <pc:sldChg chg="addSp delSp modSp mod">
        <pc:chgData name="Thao Hoang" userId="0e23db62feec2a5d" providerId="LiveId" clId="{936E1770-A19F-4809-B570-EE7451CB7B38}" dt="2020-11-11T02:31:01.573" v="926" actId="20577"/>
        <pc:sldMkLst>
          <pc:docMk/>
          <pc:sldMk cId="2717604774" sldId="329"/>
        </pc:sldMkLst>
        <pc:spChg chg="mod">
          <ac:chgData name="Thao Hoang" userId="0e23db62feec2a5d" providerId="LiveId" clId="{936E1770-A19F-4809-B570-EE7451CB7B38}" dt="2020-11-11T02:31:01.573" v="926" actId="20577"/>
          <ac:spMkLst>
            <pc:docMk/>
            <pc:sldMk cId="2717604774" sldId="329"/>
            <ac:spMk id="14" creationId="{00000000-0000-0000-0000-000000000000}"/>
          </ac:spMkLst>
        </pc:spChg>
        <pc:graphicFrameChg chg="add del mod modGraphic">
          <ac:chgData name="Thao Hoang" userId="0e23db62feec2a5d" providerId="LiveId" clId="{936E1770-A19F-4809-B570-EE7451CB7B38}" dt="2020-11-11T02:30:40.048" v="899" actId="27309"/>
          <ac:graphicFrameMkLst>
            <pc:docMk/>
            <pc:sldMk cId="2717604774" sldId="329"/>
            <ac:graphicFrameMk id="3" creationId="{8F7B718A-833F-45EC-A0FD-0B878129EB4F}"/>
          </ac:graphicFrameMkLst>
        </pc:graphicFrameChg>
      </pc:sldChg>
      <pc:sldChg chg="addSp delSp modSp mod">
        <pc:chgData name="Thao Hoang" userId="0e23db62feec2a5d" providerId="LiveId" clId="{936E1770-A19F-4809-B570-EE7451CB7B38}" dt="2020-11-11T20:29:29.802" v="3651" actId="1038"/>
        <pc:sldMkLst>
          <pc:docMk/>
          <pc:sldMk cId="2193902762" sldId="330"/>
        </pc:sldMkLst>
        <pc:spChg chg="add del mod">
          <ac:chgData name="Thao Hoang" userId="0e23db62feec2a5d" providerId="LiveId" clId="{936E1770-A19F-4809-B570-EE7451CB7B38}" dt="2020-11-10T21:36:55.575" v="814" actId="478"/>
          <ac:spMkLst>
            <pc:docMk/>
            <pc:sldMk cId="2193902762" sldId="330"/>
            <ac:spMk id="2" creationId="{0D60AC05-CDD7-4802-BCA5-A8FBC6475EE9}"/>
          </ac:spMkLst>
        </pc:spChg>
        <pc:spChg chg="add mod">
          <ac:chgData name="Thao Hoang" userId="0e23db62feec2a5d" providerId="LiveId" clId="{936E1770-A19F-4809-B570-EE7451CB7B38}" dt="2020-11-10T21:30:08.524" v="474" actId="164"/>
          <ac:spMkLst>
            <pc:docMk/>
            <pc:sldMk cId="2193902762" sldId="330"/>
            <ac:spMk id="12" creationId="{6EF27F08-2027-4DBD-85AE-E0DA888CE360}"/>
          </ac:spMkLst>
        </pc:spChg>
        <pc:spChg chg="add mod">
          <ac:chgData name="Thao Hoang" userId="0e23db62feec2a5d" providerId="LiveId" clId="{936E1770-A19F-4809-B570-EE7451CB7B38}" dt="2020-11-10T21:30:08.524" v="474" actId="164"/>
          <ac:spMkLst>
            <pc:docMk/>
            <pc:sldMk cId="2193902762" sldId="330"/>
            <ac:spMk id="14" creationId="{9195A0E4-C7BD-4ADB-B770-750F1CCC7F5A}"/>
          </ac:spMkLst>
        </pc:spChg>
        <pc:spChg chg="mod">
          <ac:chgData name="Thao Hoang" userId="0e23db62feec2a5d" providerId="LiveId" clId="{936E1770-A19F-4809-B570-EE7451CB7B38}" dt="2020-11-11T20:28:57.668" v="3644"/>
          <ac:spMkLst>
            <pc:docMk/>
            <pc:sldMk cId="2193902762" sldId="330"/>
            <ac:spMk id="15" creationId="{F1E73E71-38F6-4A8F-ACD8-3B889EBC13CC}"/>
          </ac:spMkLst>
        </pc:spChg>
        <pc:spChg chg="add del mod">
          <ac:chgData name="Thao Hoang" userId="0e23db62feec2a5d" providerId="LiveId" clId="{936E1770-A19F-4809-B570-EE7451CB7B38}" dt="2020-11-11T20:27:25.695" v="3620" actId="478"/>
          <ac:spMkLst>
            <pc:docMk/>
            <pc:sldMk cId="2193902762" sldId="330"/>
            <ac:spMk id="18" creationId="{8E9E9DC0-294C-4EC0-9ADC-F9271CF90A1D}"/>
          </ac:spMkLst>
        </pc:spChg>
        <pc:spChg chg="add del mod">
          <ac:chgData name="Thao Hoang" userId="0e23db62feec2a5d" providerId="LiveId" clId="{936E1770-A19F-4809-B570-EE7451CB7B38}" dt="2020-11-10T23:18:13.890" v="834" actId="478"/>
          <ac:spMkLst>
            <pc:docMk/>
            <pc:sldMk cId="2193902762" sldId="330"/>
            <ac:spMk id="19" creationId="{76B4B209-A2D2-42A9-8728-EF6ABAC8DC4C}"/>
          </ac:spMkLst>
        </pc:spChg>
        <pc:spChg chg="add mod">
          <ac:chgData name="Thao Hoang" userId="0e23db62feec2a5d" providerId="LiveId" clId="{936E1770-A19F-4809-B570-EE7451CB7B38}" dt="2020-11-11T20:27:52.548" v="3641" actId="164"/>
          <ac:spMkLst>
            <pc:docMk/>
            <pc:sldMk cId="2193902762" sldId="330"/>
            <ac:spMk id="20" creationId="{561AC6C9-2413-4C5A-8BB6-390EF5B2EFA6}"/>
          </ac:spMkLst>
        </pc:spChg>
        <pc:spChg chg="add del mod">
          <ac:chgData name="Thao Hoang" userId="0e23db62feec2a5d" providerId="LiveId" clId="{936E1770-A19F-4809-B570-EE7451CB7B38}" dt="2020-11-10T23:18:12.007" v="833" actId="478"/>
          <ac:spMkLst>
            <pc:docMk/>
            <pc:sldMk cId="2193902762" sldId="330"/>
            <ac:spMk id="21" creationId="{FFB747F5-CBFA-48B1-83D0-47357ED590CE}"/>
          </ac:spMkLst>
        </pc:spChg>
        <pc:grpChg chg="add mod">
          <ac:chgData name="Thao Hoang" userId="0e23db62feec2a5d" providerId="LiveId" clId="{936E1770-A19F-4809-B570-EE7451CB7B38}" dt="2020-11-11T20:27:52.548" v="3641" actId="164"/>
          <ac:grpSpMkLst>
            <pc:docMk/>
            <pc:sldMk cId="2193902762" sldId="330"/>
            <ac:grpSpMk id="14" creationId="{48FEDDE8-C726-49D0-AEBB-5D3028CE54B9}"/>
          </ac:grpSpMkLst>
        </pc:grpChg>
        <pc:grpChg chg="add mod">
          <ac:chgData name="Thao Hoang" userId="0e23db62feec2a5d" providerId="LiveId" clId="{936E1770-A19F-4809-B570-EE7451CB7B38}" dt="2020-11-10T21:30:10.367" v="475" actId="164"/>
          <ac:grpSpMkLst>
            <pc:docMk/>
            <pc:sldMk cId="2193902762" sldId="330"/>
            <ac:grpSpMk id="16" creationId="{60299723-841A-4E30-83D8-58C6FB7FB57C}"/>
          </ac:grpSpMkLst>
        </pc:grpChg>
        <pc:grpChg chg="add del mod">
          <ac:chgData name="Thao Hoang" userId="0e23db62feec2a5d" providerId="LiveId" clId="{936E1770-A19F-4809-B570-EE7451CB7B38}" dt="2020-11-10T23:08:23.788" v="815" actId="478"/>
          <ac:grpSpMkLst>
            <pc:docMk/>
            <pc:sldMk cId="2193902762" sldId="330"/>
            <ac:grpSpMk id="17" creationId="{E9EC2616-8400-4EA9-90AE-8FB039FB7D76}"/>
          </ac:grpSpMkLst>
        </pc:grpChg>
        <pc:grpChg chg="add mod">
          <ac:chgData name="Thao Hoang" userId="0e23db62feec2a5d" providerId="LiveId" clId="{936E1770-A19F-4809-B570-EE7451CB7B38}" dt="2020-11-11T20:27:52.548" v="3641" actId="164"/>
          <ac:grpSpMkLst>
            <pc:docMk/>
            <pc:sldMk cId="2193902762" sldId="330"/>
            <ac:grpSpMk id="24" creationId="{148F7B4D-8A7D-4577-BFE8-711FB3EC0455}"/>
          </ac:grpSpMkLst>
        </pc:grpChg>
        <pc:graphicFrameChg chg="add mod modGraphic">
          <ac:chgData name="Thao Hoang" userId="0e23db62feec2a5d" providerId="LiveId" clId="{936E1770-A19F-4809-B570-EE7451CB7B38}" dt="2020-11-11T20:29:29.802" v="3651" actId="1038"/>
          <ac:graphicFrameMkLst>
            <pc:docMk/>
            <pc:sldMk cId="2193902762" sldId="330"/>
            <ac:graphicFrameMk id="25" creationId="{87E7E539-CE37-4636-A363-2311D2249CAD}"/>
          </ac:graphicFrameMkLst>
        </pc:graphicFrameChg>
        <pc:picChg chg="add del mod">
          <ac:chgData name="Thao Hoang" userId="0e23db62feec2a5d" providerId="LiveId" clId="{936E1770-A19F-4809-B570-EE7451CB7B38}" dt="2020-11-11T17:24:20.162" v="2408" actId="478"/>
          <ac:picMkLst>
            <pc:docMk/>
            <pc:sldMk cId="2193902762" sldId="330"/>
            <ac:picMk id="3" creationId="{95933E22-E833-43A4-B602-8B581B86322A}"/>
          </ac:picMkLst>
        </pc:picChg>
        <pc:picChg chg="add del mod">
          <ac:chgData name="Thao Hoang" userId="0e23db62feec2a5d" providerId="LiveId" clId="{936E1770-A19F-4809-B570-EE7451CB7B38}" dt="2020-11-10T21:17:26.615" v="358" actId="478"/>
          <ac:picMkLst>
            <pc:docMk/>
            <pc:sldMk cId="2193902762" sldId="330"/>
            <ac:picMk id="4" creationId="{730A9EBE-E064-42F0-BDDC-80B9E1103FB4}"/>
          </ac:picMkLst>
        </pc:picChg>
        <pc:picChg chg="add del mod">
          <ac:chgData name="Thao Hoang" userId="0e23db62feec2a5d" providerId="LiveId" clId="{936E1770-A19F-4809-B570-EE7451CB7B38}" dt="2020-11-11T18:09:37.430" v="2732" actId="478"/>
          <ac:picMkLst>
            <pc:docMk/>
            <pc:sldMk cId="2193902762" sldId="330"/>
            <ac:picMk id="5" creationId="{A3148F2A-2764-4EEE-A471-E16C60E2FD53}"/>
          </ac:picMkLst>
        </pc:picChg>
        <pc:picChg chg="add del mod">
          <ac:chgData name="Thao Hoang" userId="0e23db62feec2a5d" providerId="LiveId" clId="{936E1770-A19F-4809-B570-EE7451CB7B38}" dt="2020-11-10T21:17:38.191" v="362" actId="478"/>
          <ac:picMkLst>
            <pc:docMk/>
            <pc:sldMk cId="2193902762" sldId="330"/>
            <ac:picMk id="6" creationId="{2DD1626B-29E0-4E7F-9323-CC8CF92954AC}"/>
          </ac:picMkLst>
        </pc:picChg>
        <pc:picChg chg="add del mod">
          <ac:chgData name="Thao Hoang" userId="0e23db62feec2a5d" providerId="LiveId" clId="{936E1770-A19F-4809-B570-EE7451CB7B38}" dt="2020-11-11T18:24:11.542" v="2877" actId="478"/>
          <ac:picMkLst>
            <pc:docMk/>
            <pc:sldMk cId="2193902762" sldId="330"/>
            <ac:picMk id="7" creationId="{E43AFAC7-9A8B-4BB4-90F0-3CC476E57127}"/>
          </ac:picMkLst>
        </pc:picChg>
        <pc:picChg chg="add del mod">
          <ac:chgData name="Thao Hoang" userId="0e23db62feec2a5d" providerId="LiveId" clId="{936E1770-A19F-4809-B570-EE7451CB7B38}" dt="2020-11-10T21:25:37.489" v="370" actId="478"/>
          <ac:picMkLst>
            <pc:docMk/>
            <pc:sldMk cId="2193902762" sldId="330"/>
            <ac:picMk id="8" creationId="{20A20298-9D19-4E40-A59B-62225428911F}"/>
          </ac:picMkLst>
        </pc:picChg>
        <pc:picChg chg="add mod">
          <ac:chgData name="Thao Hoang" userId="0e23db62feec2a5d" providerId="LiveId" clId="{936E1770-A19F-4809-B570-EE7451CB7B38}" dt="2020-11-11T18:30:46.773" v="2981" actId="164"/>
          <ac:picMkLst>
            <pc:docMk/>
            <pc:sldMk cId="2193902762" sldId="330"/>
            <ac:picMk id="9" creationId="{20126264-6EFB-4605-BE99-63F39D807A4E}"/>
          </ac:picMkLst>
        </pc:picChg>
        <pc:picChg chg="add mod">
          <ac:chgData name="Thao Hoang" userId="0e23db62feec2a5d" providerId="LiveId" clId="{936E1770-A19F-4809-B570-EE7451CB7B38}" dt="2020-11-10T21:30:10.367" v="475" actId="164"/>
          <ac:picMkLst>
            <pc:docMk/>
            <pc:sldMk cId="2193902762" sldId="330"/>
            <ac:picMk id="10" creationId="{9BC98256-D58F-4E21-90D7-68E7950EC702}"/>
          </ac:picMkLst>
        </pc:picChg>
        <pc:picChg chg="del">
          <ac:chgData name="Thao Hoang" userId="0e23db62feec2a5d" providerId="LiveId" clId="{936E1770-A19F-4809-B570-EE7451CB7B38}" dt="2020-11-10T21:04:31.709" v="216" actId="478"/>
          <ac:picMkLst>
            <pc:docMk/>
            <pc:sldMk cId="2193902762" sldId="330"/>
            <ac:picMk id="11" creationId="{7FAA0539-5B6B-4C9F-8EDD-5E9DD50417AF}"/>
          </ac:picMkLst>
        </pc:picChg>
        <pc:picChg chg="add del mod">
          <ac:chgData name="Thao Hoang" userId="0e23db62feec2a5d" providerId="LiveId" clId="{936E1770-A19F-4809-B570-EE7451CB7B38}" dt="2020-11-10T23:08:42.345" v="821" actId="478"/>
          <ac:picMkLst>
            <pc:docMk/>
            <pc:sldMk cId="2193902762" sldId="330"/>
            <ac:picMk id="23" creationId="{4969A0B0-36ED-43AF-BE39-A9D49097DF63}"/>
          </ac:picMkLst>
        </pc:picChg>
        <pc:picChg chg="add del mod ord">
          <ac:chgData name="Thao Hoang" userId="0e23db62feec2a5d" providerId="LiveId" clId="{936E1770-A19F-4809-B570-EE7451CB7B38}" dt="2020-11-11T00:09:47.103" v="835" actId="478"/>
          <ac:picMkLst>
            <pc:docMk/>
            <pc:sldMk cId="2193902762" sldId="330"/>
            <ac:picMk id="25" creationId="{D5E9E77B-2354-45B8-BBD2-49CFFE5822DF}"/>
          </ac:picMkLst>
        </pc:picChg>
        <pc:picChg chg="add del mod">
          <ac:chgData name="Thao Hoang" userId="0e23db62feec2a5d" providerId="LiveId" clId="{936E1770-A19F-4809-B570-EE7451CB7B38}" dt="2020-11-11T00:16:58.242" v="839" actId="478"/>
          <ac:picMkLst>
            <pc:docMk/>
            <pc:sldMk cId="2193902762" sldId="330"/>
            <ac:picMk id="27" creationId="{AF9D41D9-C066-4404-AB5A-D39F6D963A3B}"/>
          </ac:picMkLst>
        </pc:picChg>
        <pc:picChg chg="add del mod">
          <ac:chgData name="Thao Hoang" userId="0e23db62feec2a5d" providerId="LiveId" clId="{936E1770-A19F-4809-B570-EE7451CB7B38}" dt="2020-11-11T00:19:27.128" v="844" actId="478"/>
          <ac:picMkLst>
            <pc:docMk/>
            <pc:sldMk cId="2193902762" sldId="330"/>
            <ac:picMk id="29" creationId="{F91BFFFE-3A12-40DB-93BC-E0D4D638703E}"/>
          </ac:picMkLst>
        </pc:picChg>
        <pc:picChg chg="add del mod">
          <ac:chgData name="Thao Hoang" userId="0e23db62feec2a5d" providerId="LiveId" clId="{936E1770-A19F-4809-B570-EE7451CB7B38}" dt="2020-11-11T00:37:18.762" v="848" actId="478"/>
          <ac:picMkLst>
            <pc:docMk/>
            <pc:sldMk cId="2193902762" sldId="330"/>
            <ac:picMk id="31" creationId="{987E5F96-0410-44DC-9224-8AAA5E75A42B}"/>
          </ac:picMkLst>
        </pc:picChg>
        <pc:picChg chg="add del mod">
          <ac:chgData name="Thao Hoang" userId="0e23db62feec2a5d" providerId="LiveId" clId="{936E1770-A19F-4809-B570-EE7451CB7B38}" dt="2020-11-11T00:38:40.086" v="855" actId="478"/>
          <ac:picMkLst>
            <pc:docMk/>
            <pc:sldMk cId="2193902762" sldId="330"/>
            <ac:picMk id="33" creationId="{1FF9AB71-75E8-48BF-84CB-2AEB91C41C68}"/>
          </ac:picMkLst>
        </pc:picChg>
        <pc:picChg chg="add del mod">
          <ac:chgData name="Thao Hoang" userId="0e23db62feec2a5d" providerId="LiveId" clId="{936E1770-A19F-4809-B570-EE7451CB7B38}" dt="2020-11-11T00:45:07.392" v="869" actId="478"/>
          <ac:picMkLst>
            <pc:docMk/>
            <pc:sldMk cId="2193902762" sldId="330"/>
            <ac:picMk id="35" creationId="{D0F2547A-11E5-4D34-B071-1BDE6CAFCF91}"/>
          </ac:picMkLst>
        </pc:picChg>
        <pc:picChg chg="add del mod">
          <ac:chgData name="Thao Hoang" userId="0e23db62feec2a5d" providerId="LiveId" clId="{936E1770-A19F-4809-B570-EE7451CB7B38}" dt="2020-11-11T17:19:13.609" v="2303" actId="478"/>
          <ac:picMkLst>
            <pc:docMk/>
            <pc:sldMk cId="2193902762" sldId="330"/>
            <ac:picMk id="37" creationId="{87D7BC94-D137-4FEC-A03F-6AA291881FD5}"/>
          </ac:picMkLst>
        </pc:picChg>
        <pc:cxnChg chg="add del mod">
          <ac:chgData name="Thao Hoang" userId="0e23db62feec2a5d" providerId="LiveId" clId="{936E1770-A19F-4809-B570-EE7451CB7B38}" dt="2020-11-11T18:30:30.975" v="2974" actId="478"/>
          <ac:cxnSpMkLst>
            <pc:docMk/>
            <pc:sldMk cId="2193902762" sldId="330"/>
            <ac:cxnSpMk id="11" creationId="{AF8D3DF8-1257-4F9B-B9BD-2EC426AE58A7}"/>
          </ac:cxnSpMkLst>
        </pc:cxnChg>
        <pc:cxnChg chg="add mod">
          <ac:chgData name="Thao Hoang" userId="0e23db62feec2a5d" providerId="LiveId" clId="{936E1770-A19F-4809-B570-EE7451CB7B38}" dt="2020-11-11T18:30:46.773" v="2981" actId="164"/>
          <ac:cxnSpMkLst>
            <pc:docMk/>
            <pc:sldMk cId="2193902762" sldId="330"/>
            <ac:cxnSpMk id="16" creationId="{862BDB7C-2633-493A-BF0F-E229010BD32D}"/>
          </ac:cxnSpMkLst>
        </pc:cxnChg>
        <pc:cxnChg chg="add mod">
          <ac:chgData name="Thao Hoang" userId="0e23db62feec2a5d" providerId="LiveId" clId="{936E1770-A19F-4809-B570-EE7451CB7B38}" dt="2020-11-11T18:30:46.773" v="2981" actId="164"/>
          <ac:cxnSpMkLst>
            <pc:docMk/>
            <pc:sldMk cId="2193902762" sldId="330"/>
            <ac:cxnSpMk id="17" creationId="{35A5AAC9-7D32-45FB-92D3-74678AB4D95A}"/>
          </ac:cxnSpMkLst>
        </pc:cxnChg>
        <pc:cxnChg chg="add mod">
          <ac:chgData name="Thao Hoang" userId="0e23db62feec2a5d" providerId="LiveId" clId="{936E1770-A19F-4809-B570-EE7451CB7B38}" dt="2020-11-11T20:27:52.548" v="3641" actId="164"/>
          <ac:cxnSpMkLst>
            <pc:docMk/>
            <pc:sldMk cId="2193902762" sldId="330"/>
            <ac:cxnSpMk id="23" creationId="{169A60D4-4888-462D-8D7B-3CBCFE775C41}"/>
          </ac:cxnSpMkLst>
        </pc:cxnChg>
      </pc:sldChg>
      <pc:sldChg chg="add mod modShow">
        <pc:chgData name="Thao Hoang" userId="0e23db62feec2a5d" providerId="LiveId" clId="{936E1770-A19F-4809-B570-EE7451CB7B38}" dt="2020-11-11T03:48:07.198" v="2301" actId="729"/>
        <pc:sldMkLst>
          <pc:docMk/>
          <pc:sldMk cId="1096283356" sldId="331"/>
        </pc:sldMkLst>
      </pc:sldChg>
      <pc:sldChg chg="modSp del mod">
        <pc:chgData name="Thao Hoang" userId="0e23db62feec2a5d" providerId="LiveId" clId="{936E1770-A19F-4809-B570-EE7451CB7B38}" dt="2020-11-11T03:46:05.874" v="2212" actId="2696"/>
        <pc:sldMkLst>
          <pc:docMk/>
          <pc:sldMk cId="1447595293" sldId="331"/>
        </pc:sldMkLst>
        <pc:spChg chg="mod">
          <ac:chgData name="Thao Hoang" userId="0e23db62feec2a5d" providerId="LiveId" clId="{936E1770-A19F-4809-B570-EE7451CB7B38}" dt="2020-11-11T03:45:40.214" v="2211" actId="20577"/>
          <ac:spMkLst>
            <pc:docMk/>
            <pc:sldMk cId="1447595293" sldId="331"/>
            <ac:spMk id="3" creationId="{00000000-0000-0000-0000-000000000000}"/>
          </ac:spMkLst>
        </pc:spChg>
      </pc:sldChg>
      <pc:sldChg chg="modSp mod">
        <pc:chgData name="Thao Hoang" userId="0e23db62feec2a5d" providerId="LiveId" clId="{936E1770-A19F-4809-B570-EE7451CB7B38}" dt="2020-11-11T02:33:16.341" v="947" actId="14100"/>
        <pc:sldMkLst>
          <pc:docMk/>
          <pc:sldMk cId="96066727" sldId="339"/>
        </pc:sldMkLst>
        <pc:spChg chg="mod">
          <ac:chgData name="Thao Hoang" userId="0e23db62feec2a5d" providerId="LiveId" clId="{936E1770-A19F-4809-B570-EE7451CB7B38}" dt="2020-11-11T02:33:16.341" v="947" actId="14100"/>
          <ac:spMkLst>
            <pc:docMk/>
            <pc:sldMk cId="96066727" sldId="339"/>
            <ac:spMk id="7" creationId="{00000000-0000-0000-0000-000000000000}"/>
          </ac:spMkLst>
        </pc:spChg>
        <pc:picChg chg="mod">
          <ac:chgData name="Thao Hoang" userId="0e23db62feec2a5d" providerId="LiveId" clId="{936E1770-A19F-4809-B570-EE7451CB7B38}" dt="2020-11-11T02:32:49.284" v="937" actId="1076"/>
          <ac:picMkLst>
            <pc:docMk/>
            <pc:sldMk cId="96066727" sldId="339"/>
            <ac:picMk id="3" creationId="{89E91A66-9CE6-485E-91A9-09675E3B950A}"/>
          </ac:picMkLst>
        </pc:picChg>
      </pc:sldChg>
      <pc:sldChg chg="modSp mod">
        <pc:chgData name="Thao Hoang" userId="0e23db62feec2a5d" providerId="LiveId" clId="{936E1770-A19F-4809-B570-EE7451CB7B38}" dt="2020-11-11T02:48:45.242" v="1396" actId="1037"/>
        <pc:sldMkLst>
          <pc:docMk/>
          <pc:sldMk cId="571022075" sldId="340"/>
        </pc:sldMkLst>
        <pc:spChg chg="mod">
          <ac:chgData name="Thao Hoang" userId="0e23db62feec2a5d" providerId="LiveId" clId="{936E1770-A19F-4809-B570-EE7451CB7B38}" dt="2020-11-11T02:44:01.851" v="1219" actId="20577"/>
          <ac:spMkLst>
            <pc:docMk/>
            <pc:sldMk cId="571022075" sldId="340"/>
            <ac:spMk id="2" creationId="{00000000-0000-0000-0000-000000000000}"/>
          </ac:spMkLst>
        </pc:spChg>
        <pc:spChg chg="mod">
          <ac:chgData name="Thao Hoang" userId="0e23db62feec2a5d" providerId="LiveId" clId="{936E1770-A19F-4809-B570-EE7451CB7B38}" dt="2020-11-11T02:48:13.424" v="1365" actId="14100"/>
          <ac:spMkLst>
            <pc:docMk/>
            <pc:sldMk cId="571022075" sldId="340"/>
            <ac:spMk id="18" creationId="{B090969D-A602-46E9-88B5-E3C949E305D7}"/>
          </ac:spMkLst>
        </pc:spChg>
        <pc:spChg chg="mod">
          <ac:chgData name="Thao Hoang" userId="0e23db62feec2a5d" providerId="LiveId" clId="{936E1770-A19F-4809-B570-EE7451CB7B38}" dt="2020-11-11T02:48:45.242" v="1396" actId="1037"/>
          <ac:spMkLst>
            <pc:docMk/>
            <pc:sldMk cId="571022075" sldId="340"/>
            <ac:spMk id="19" creationId="{039F0607-0277-4A5C-A71F-B418A06A8129}"/>
          </ac:spMkLst>
        </pc:spChg>
        <pc:spChg chg="mod">
          <ac:chgData name="Thao Hoang" userId="0e23db62feec2a5d" providerId="LiveId" clId="{936E1770-A19F-4809-B570-EE7451CB7B38}" dt="2020-11-11T02:48:18.801" v="1372" actId="1038"/>
          <ac:spMkLst>
            <pc:docMk/>
            <pc:sldMk cId="571022075" sldId="340"/>
            <ac:spMk id="21" creationId="{D1776B39-14B0-483A-84C7-F6B9772BBD52}"/>
          </ac:spMkLst>
        </pc:spChg>
        <pc:spChg chg="mod">
          <ac:chgData name="Thao Hoang" userId="0e23db62feec2a5d" providerId="LiveId" clId="{936E1770-A19F-4809-B570-EE7451CB7B38}" dt="2020-11-11T02:48:37.372" v="1385" actId="1035"/>
          <ac:spMkLst>
            <pc:docMk/>
            <pc:sldMk cId="571022075" sldId="340"/>
            <ac:spMk id="23" creationId="{49B05B70-6824-45A8-AE36-5465B0A01A93}"/>
          </ac:spMkLst>
        </pc:spChg>
        <pc:spChg chg="mod">
          <ac:chgData name="Thao Hoang" userId="0e23db62feec2a5d" providerId="LiveId" clId="{936E1770-A19F-4809-B570-EE7451CB7B38}" dt="2020-11-11T02:45:25.018" v="1275" actId="20577"/>
          <ac:spMkLst>
            <pc:docMk/>
            <pc:sldMk cId="571022075" sldId="340"/>
            <ac:spMk id="29" creationId="{AD03E90B-CB2F-454D-97C0-9E907BBADDC2}"/>
          </ac:spMkLst>
        </pc:spChg>
        <pc:spChg chg="mod">
          <ac:chgData name="Thao Hoang" userId="0e23db62feec2a5d" providerId="LiveId" clId="{936E1770-A19F-4809-B570-EE7451CB7B38}" dt="2020-11-11T02:46:29.876" v="1296" actId="6549"/>
          <ac:spMkLst>
            <pc:docMk/>
            <pc:sldMk cId="571022075" sldId="340"/>
            <ac:spMk id="32" creationId="{11D4A05F-F3CE-403C-9B8D-9F0A9A6EB269}"/>
          </ac:spMkLst>
        </pc:spChg>
        <pc:grpChg chg="mod">
          <ac:chgData name="Thao Hoang" userId="0e23db62feec2a5d" providerId="LiveId" clId="{936E1770-A19F-4809-B570-EE7451CB7B38}" dt="2020-11-11T02:48:02.980" v="1357" actId="1036"/>
          <ac:grpSpMkLst>
            <pc:docMk/>
            <pc:sldMk cId="571022075" sldId="340"/>
            <ac:grpSpMk id="24" creationId="{2A5EE460-236A-45D1-A554-3EA4F5A83C9C}"/>
          </ac:grpSpMkLst>
        </pc:grpChg>
        <pc:grpChg chg="mod">
          <ac:chgData name="Thao Hoang" userId="0e23db62feec2a5d" providerId="LiveId" clId="{936E1770-A19F-4809-B570-EE7451CB7B38}" dt="2020-11-11T02:47:22.614" v="1322" actId="14100"/>
          <ac:grpSpMkLst>
            <pc:docMk/>
            <pc:sldMk cId="571022075" sldId="340"/>
            <ac:grpSpMk id="25" creationId="{0AE595F1-E6A8-4BA8-89CB-030E7E340287}"/>
          </ac:grpSpMkLst>
        </pc:grpChg>
      </pc:sldChg>
      <pc:sldChg chg="modSp mod">
        <pc:chgData name="Thao Hoang" userId="0e23db62feec2a5d" providerId="LiveId" clId="{936E1770-A19F-4809-B570-EE7451CB7B38}" dt="2020-11-11T02:43:43.076" v="1216" actId="20577"/>
        <pc:sldMkLst>
          <pc:docMk/>
          <pc:sldMk cId="1354812971" sldId="341"/>
        </pc:sldMkLst>
        <pc:spChg chg="mod">
          <ac:chgData name="Thao Hoang" userId="0e23db62feec2a5d" providerId="LiveId" clId="{936E1770-A19F-4809-B570-EE7451CB7B38}" dt="2020-11-11T02:43:43.076" v="1216" actId="20577"/>
          <ac:spMkLst>
            <pc:docMk/>
            <pc:sldMk cId="1354812971" sldId="341"/>
            <ac:spMk id="3" creationId="{00000000-0000-0000-0000-000000000000}"/>
          </ac:spMkLst>
        </pc:spChg>
      </pc:sldChg>
      <pc:sldChg chg="modSp mod">
        <pc:chgData name="Thao Hoang" userId="0e23db62feec2a5d" providerId="LiveId" clId="{936E1770-A19F-4809-B570-EE7451CB7B38}" dt="2020-11-11T03:02:06.580" v="1612" actId="20577"/>
        <pc:sldMkLst>
          <pc:docMk/>
          <pc:sldMk cId="1764949600" sldId="343"/>
        </pc:sldMkLst>
        <pc:spChg chg="mod">
          <ac:chgData name="Thao Hoang" userId="0e23db62feec2a5d" providerId="LiveId" clId="{936E1770-A19F-4809-B570-EE7451CB7B38}" dt="2020-11-11T02:50:17.439" v="1411" actId="20577"/>
          <ac:spMkLst>
            <pc:docMk/>
            <pc:sldMk cId="1764949600" sldId="343"/>
            <ac:spMk id="2" creationId="{00000000-0000-0000-0000-000000000000}"/>
          </ac:spMkLst>
        </pc:spChg>
        <pc:spChg chg="mod">
          <ac:chgData name="Thao Hoang" userId="0e23db62feec2a5d" providerId="LiveId" clId="{936E1770-A19F-4809-B570-EE7451CB7B38}" dt="2020-11-11T03:02:06.580" v="1612" actId="20577"/>
          <ac:spMkLst>
            <pc:docMk/>
            <pc:sldMk cId="1764949600" sldId="343"/>
            <ac:spMk id="3" creationId="{CFBA7562-AE65-4FC2-AD7A-FC9D7C86EA23}"/>
          </ac:spMkLst>
        </pc:spChg>
      </pc:sldChg>
      <pc:sldChg chg="modSp mod">
        <pc:chgData name="Thao Hoang" userId="0e23db62feec2a5d" providerId="LiveId" clId="{936E1770-A19F-4809-B570-EE7451CB7B38}" dt="2020-11-11T03:03:09.918" v="1620" actId="1035"/>
        <pc:sldMkLst>
          <pc:docMk/>
          <pc:sldMk cId="2590300742" sldId="344"/>
        </pc:sldMkLst>
        <pc:spChg chg="mod">
          <ac:chgData name="Thao Hoang" userId="0e23db62feec2a5d" providerId="LiveId" clId="{936E1770-A19F-4809-B570-EE7451CB7B38}" dt="2020-11-11T03:02:52.337" v="1613" actId="20577"/>
          <ac:spMkLst>
            <pc:docMk/>
            <pc:sldMk cId="2590300742" sldId="344"/>
            <ac:spMk id="2" creationId="{00000000-0000-0000-0000-000000000000}"/>
          </ac:spMkLst>
        </pc:spChg>
        <pc:grpChg chg="mod">
          <ac:chgData name="Thao Hoang" userId="0e23db62feec2a5d" providerId="LiveId" clId="{936E1770-A19F-4809-B570-EE7451CB7B38}" dt="2020-11-11T03:03:09.918" v="1620" actId="1035"/>
          <ac:grpSpMkLst>
            <pc:docMk/>
            <pc:sldMk cId="2590300742" sldId="344"/>
            <ac:grpSpMk id="13" creationId="{2F7804D5-58C3-4273-A975-8855BF538E58}"/>
          </ac:grpSpMkLst>
        </pc:grpChg>
        <pc:grpChg chg="mod">
          <ac:chgData name="Thao Hoang" userId="0e23db62feec2a5d" providerId="LiveId" clId="{936E1770-A19F-4809-B570-EE7451CB7B38}" dt="2020-11-11T03:03:09.918" v="1620" actId="1035"/>
          <ac:grpSpMkLst>
            <pc:docMk/>
            <pc:sldMk cId="2590300742" sldId="344"/>
            <ac:grpSpMk id="14" creationId="{24C116DE-5380-486C-A114-DB58E6D56F48}"/>
          </ac:grpSpMkLst>
        </pc:grpChg>
        <pc:grpChg chg="mod">
          <ac:chgData name="Thao Hoang" userId="0e23db62feec2a5d" providerId="LiveId" clId="{936E1770-A19F-4809-B570-EE7451CB7B38}" dt="2020-11-11T03:03:09.918" v="1620" actId="1035"/>
          <ac:grpSpMkLst>
            <pc:docMk/>
            <pc:sldMk cId="2590300742" sldId="344"/>
            <ac:grpSpMk id="15" creationId="{DF262AFD-5E56-4F51-B290-D4F6DE01C79C}"/>
          </ac:grpSpMkLst>
        </pc:grpChg>
        <pc:grpChg chg="mod">
          <ac:chgData name="Thao Hoang" userId="0e23db62feec2a5d" providerId="LiveId" clId="{936E1770-A19F-4809-B570-EE7451CB7B38}" dt="2020-11-11T03:03:09.918" v="1620" actId="1035"/>
          <ac:grpSpMkLst>
            <pc:docMk/>
            <pc:sldMk cId="2590300742" sldId="344"/>
            <ac:grpSpMk id="16" creationId="{27CE9F6E-BBB9-44B5-902C-2E8C862EC9D4}"/>
          </ac:grpSpMkLst>
        </pc:grpChg>
        <pc:grpChg chg="mod">
          <ac:chgData name="Thao Hoang" userId="0e23db62feec2a5d" providerId="LiveId" clId="{936E1770-A19F-4809-B570-EE7451CB7B38}" dt="2020-11-11T03:03:09.918" v="1620" actId="1035"/>
          <ac:grpSpMkLst>
            <pc:docMk/>
            <pc:sldMk cId="2590300742" sldId="344"/>
            <ac:grpSpMk id="20" creationId="{02B49FAF-3E9E-468C-8AEA-D44C44280989}"/>
          </ac:grpSpMkLst>
        </pc:grpChg>
      </pc:sldChg>
      <pc:sldChg chg="add mod modShow">
        <pc:chgData name="Thao Hoang" userId="0e23db62feec2a5d" providerId="LiveId" clId="{936E1770-A19F-4809-B570-EE7451CB7B38}" dt="2020-11-11T03:48:02.312" v="2300" actId="729"/>
        <pc:sldMkLst>
          <pc:docMk/>
          <pc:sldMk cId="1415448022" sldId="346"/>
        </pc:sldMkLst>
      </pc:sldChg>
      <pc:sldChg chg="del">
        <pc:chgData name="Thao Hoang" userId="0e23db62feec2a5d" providerId="LiveId" clId="{936E1770-A19F-4809-B570-EE7451CB7B38}" dt="2020-11-11T02:37:22.333" v="948" actId="2696"/>
        <pc:sldMkLst>
          <pc:docMk/>
          <pc:sldMk cId="4230117387" sldId="346"/>
        </pc:sldMkLst>
      </pc:sldChg>
      <pc:sldChg chg="addSp delSp modSp mod delAnim modAnim">
        <pc:chgData name="Thao Hoang" userId="0e23db62feec2a5d" providerId="LiveId" clId="{936E1770-A19F-4809-B570-EE7451CB7B38}" dt="2020-11-11T20:33:59.329" v="3678"/>
        <pc:sldMkLst>
          <pc:docMk/>
          <pc:sldMk cId="4263459357" sldId="348"/>
        </pc:sldMkLst>
        <pc:spChg chg="add del mod">
          <ac:chgData name="Thao Hoang" userId="0e23db62feec2a5d" providerId="LiveId" clId="{936E1770-A19F-4809-B570-EE7451CB7B38}" dt="2020-11-11T03:12:08.911" v="1628" actId="478"/>
          <ac:spMkLst>
            <pc:docMk/>
            <pc:sldMk cId="4263459357" sldId="348"/>
            <ac:spMk id="4" creationId="{EB350D76-BB9C-450F-B7E6-4A8A0986F62A}"/>
          </ac:spMkLst>
        </pc:spChg>
        <pc:spChg chg="add del">
          <ac:chgData name="Thao Hoang" userId="0e23db62feec2a5d" providerId="LiveId" clId="{936E1770-A19F-4809-B570-EE7451CB7B38}" dt="2020-11-11T03:10:31.819" v="1622" actId="22"/>
          <ac:spMkLst>
            <pc:docMk/>
            <pc:sldMk cId="4263459357" sldId="348"/>
            <ac:spMk id="5" creationId="{B78D74EF-45A0-40D6-9FF8-0A6B582D1FA1}"/>
          </ac:spMkLst>
        </pc:spChg>
        <pc:spChg chg="add del">
          <ac:chgData name="Thao Hoang" userId="0e23db62feec2a5d" providerId="LiveId" clId="{936E1770-A19F-4809-B570-EE7451CB7B38}" dt="2020-11-11T03:10:37.632" v="1624" actId="22"/>
          <ac:spMkLst>
            <pc:docMk/>
            <pc:sldMk cId="4263459357" sldId="348"/>
            <ac:spMk id="7" creationId="{A8245C43-8F15-4919-B377-7596F2B720C1}"/>
          </ac:spMkLst>
        </pc:spChg>
        <pc:spChg chg="mod">
          <ac:chgData name="Thao Hoang" userId="0e23db62feec2a5d" providerId="LiveId" clId="{936E1770-A19F-4809-B570-EE7451CB7B38}" dt="2020-11-11T20:23:05.230" v="3547" actId="403"/>
          <ac:spMkLst>
            <pc:docMk/>
            <pc:sldMk cId="4263459357" sldId="348"/>
            <ac:spMk id="15" creationId="{F1E73E71-38F6-4A8F-ACD8-3B889EBC13CC}"/>
          </ac:spMkLst>
        </pc:spChg>
        <pc:spChg chg="add del mod">
          <ac:chgData name="Thao Hoang" userId="0e23db62feec2a5d" providerId="LiveId" clId="{936E1770-A19F-4809-B570-EE7451CB7B38}" dt="2020-11-11T20:33:49.128" v="3676" actId="478"/>
          <ac:spMkLst>
            <pc:docMk/>
            <pc:sldMk cId="4263459357" sldId="348"/>
            <ac:spMk id="19" creationId="{687BA149-6DA5-4509-8128-0D38683441C9}"/>
          </ac:spMkLst>
        </pc:spChg>
        <pc:graphicFrameChg chg="add mod modGraphic">
          <ac:chgData name="Thao Hoang" userId="0e23db62feec2a5d" providerId="LiveId" clId="{936E1770-A19F-4809-B570-EE7451CB7B38}" dt="2020-11-11T20:25:38.227" v="3585" actId="20577"/>
          <ac:graphicFrameMkLst>
            <pc:docMk/>
            <pc:sldMk cId="4263459357" sldId="348"/>
            <ac:graphicFrameMk id="21" creationId="{48B8DBF1-4C36-4D28-9F63-9C17C558A230}"/>
          </ac:graphicFrameMkLst>
        </pc:graphicFrameChg>
        <pc:picChg chg="add del">
          <ac:chgData name="Thao Hoang" userId="0e23db62feec2a5d" providerId="LiveId" clId="{936E1770-A19F-4809-B570-EE7451CB7B38}" dt="2020-11-11T18:10:42.189" v="2756" actId="478"/>
          <ac:picMkLst>
            <pc:docMk/>
            <pc:sldMk cId="4263459357" sldId="348"/>
            <ac:picMk id="2" creationId="{2B8A7285-600D-4631-A345-94DDEFBC6D69}"/>
          </ac:picMkLst>
        </pc:picChg>
        <pc:picChg chg="add del">
          <ac:chgData name="Thao Hoang" userId="0e23db62feec2a5d" providerId="LiveId" clId="{936E1770-A19F-4809-B570-EE7451CB7B38}" dt="2020-11-11T18:13:29.169" v="2875" actId="478"/>
          <ac:picMkLst>
            <pc:docMk/>
            <pc:sldMk cId="4263459357" sldId="348"/>
            <ac:picMk id="3" creationId="{1E0C3CF0-C90F-47A6-8171-26915CDA4195}"/>
          </ac:picMkLst>
        </pc:picChg>
        <pc:picChg chg="add del">
          <ac:chgData name="Thao Hoang" userId="0e23db62feec2a5d" providerId="LiveId" clId="{936E1770-A19F-4809-B570-EE7451CB7B38}" dt="2020-11-11T18:13:21.621" v="2874" actId="478"/>
          <ac:picMkLst>
            <pc:docMk/>
            <pc:sldMk cId="4263459357" sldId="348"/>
            <ac:picMk id="4" creationId="{593320E9-FC88-42D7-B7EB-E7C69204C172}"/>
          </ac:picMkLst>
        </pc:picChg>
        <pc:picChg chg="add del mod">
          <ac:chgData name="Thao Hoang" userId="0e23db62feec2a5d" providerId="LiveId" clId="{936E1770-A19F-4809-B570-EE7451CB7B38}" dt="2020-11-11T18:10:04.645" v="2747" actId="478"/>
          <ac:picMkLst>
            <pc:docMk/>
            <pc:sldMk cId="4263459357" sldId="348"/>
            <ac:picMk id="8" creationId="{7E5C62A1-DB6C-4CF7-B2AB-A66DE4DF6345}"/>
          </ac:picMkLst>
        </pc:picChg>
        <pc:picChg chg="add del mod">
          <ac:chgData name="Thao Hoang" userId="0e23db62feec2a5d" providerId="LiveId" clId="{936E1770-A19F-4809-B570-EE7451CB7B38}" dt="2020-11-11T18:13:36.503" v="2876" actId="478"/>
          <ac:picMkLst>
            <pc:docMk/>
            <pc:sldMk cId="4263459357" sldId="348"/>
            <ac:picMk id="10" creationId="{73F350A0-DC02-49F2-AABA-4F1ACC825AA4}"/>
          </ac:picMkLst>
        </pc:picChg>
        <pc:picChg chg="add del mod">
          <ac:chgData name="Thao Hoang" userId="0e23db62feec2a5d" providerId="LiveId" clId="{936E1770-A19F-4809-B570-EE7451CB7B38}" dt="2020-11-11T18:35:40.073" v="3130" actId="478"/>
          <ac:picMkLst>
            <pc:docMk/>
            <pc:sldMk cId="4263459357" sldId="348"/>
            <ac:picMk id="12" creationId="{08431F56-6C43-42F8-B405-5C3FB0FC09FB}"/>
          </ac:picMkLst>
        </pc:picChg>
        <pc:picChg chg="add mod">
          <ac:chgData name="Thao Hoang" userId="0e23db62feec2a5d" providerId="LiveId" clId="{936E1770-A19F-4809-B570-EE7451CB7B38}" dt="2020-11-11T19:49:01.353" v="3246" actId="14100"/>
          <ac:picMkLst>
            <pc:docMk/>
            <pc:sldMk cId="4263459357" sldId="348"/>
            <ac:picMk id="16" creationId="{256E221F-E641-4499-9E1F-5B29BCA6347A}"/>
          </ac:picMkLst>
        </pc:picChg>
        <pc:picChg chg="add mod ord">
          <ac:chgData name="Thao Hoang" userId="0e23db62feec2a5d" providerId="LiveId" clId="{936E1770-A19F-4809-B570-EE7451CB7B38}" dt="2020-11-11T20:33:53.216" v="3677" actId="1076"/>
          <ac:picMkLst>
            <pc:docMk/>
            <pc:sldMk cId="4263459357" sldId="348"/>
            <ac:picMk id="18" creationId="{83A86C9B-07A6-46D4-9A26-FBE949ACA368}"/>
          </ac:picMkLst>
        </pc:picChg>
      </pc:sldChg>
      <pc:sldChg chg="addSp delSp modSp mod">
        <pc:chgData name="Thao Hoang" userId="0e23db62feec2a5d" providerId="LiveId" clId="{936E1770-A19F-4809-B570-EE7451CB7B38}" dt="2020-11-11T03:35:06.151" v="1740" actId="13926"/>
        <pc:sldMkLst>
          <pc:docMk/>
          <pc:sldMk cId="2738556209" sldId="349"/>
        </pc:sldMkLst>
        <pc:spChg chg="mod">
          <ac:chgData name="Thao Hoang" userId="0e23db62feec2a5d" providerId="LiveId" clId="{936E1770-A19F-4809-B570-EE7451CB7B38}" dt="2020-11-11T03:35:06.151" v="1740" actId="13926"/>
          <ac:spMkLst>
            <pc:docMk/>
            <pc:sldMk cId="2738556209" sldId="349"/>
            <ac:spMk id="2" creationId="{16932396-1B3A-45F5-910C-CD1B105E541F}"/>
          </ac:spMkLst>
        </pc:spChg>
        <pc:picChg chg="add mod">
          <ac:chgData name="Thao Hoang" userId="0e23db62feec2a5d" providerId="LiveId" clId="{936E1770-A19F-4809-B570-EE7451CB7B38}" dt="2020-11-11T03:34:19.664" v="1721" actId="1076"/>
          <ac:picMkLst>
            <pc:docMk/>
            <pc:sldMk cId="2738556209" sldId="349"/>
            <ac:picMk id="4" creationId="{CA5A6F08-F787-441B-B83A-CB67315C1442}"/>
          </ac:picMkLst>
        </pc:picChg>
        <pc:picChg chg="add del mod">
          <ac:chgData name="Thao Hoang" userId="0e23db62feec2a5d" providerId="LiveId" clId="{936E1770-A19F-4809-B570-EE7451CB7B38}" dt="2020-11-11T01:08:06.766" v="878" actId="478"/>
          <ac:picMkLst>
            <pc:docMk/>
            <pc:sldMk cId="2738556209" sldId="349"/>
            <ac:picMk id="1026" creationId="{1C7FC4B6-D4E1-482A-B60C-842E3E1E17B7}"/>
          </ac:picMkLst>
        </pc:picChg>
        <pc:picChg chg="del">
          <ac:chgData name="Thao Hoang" userId="0e23db62feec2a5d" providerId="LiveId" clId="{936E1770-A19F-4809-B570-EE7451CB7B38}" dt="2020-11-11T03:29:29.798" v="1715" actId="478"/>
          <ac:picMkLst>
            <pc:docMk/>
            <pc:sldMk cId="2738556209" sldId="349"/>
            <ac:picMk id="1028" creationId="{53AC5B20-DB09-4DBF-ABBE-6D0BC1346F50}"/>
          </ac:picMkLst>
        </pc:picChg>
      </pc:sldChg>
      <pc:sldChg chg="modSp add mod">
        <pc:chgData name="Thao Hoang" userId="0e23db62feec2a5d" providerId="LiveId" clId="{936E1770-A19F-4809-B570-EE7451CB7B38}" dt="2020-11-11T02:44:22.725" v="1239" actId="5793"/>
        <pc:sldMkLst>
          <pc:docMk/>
          <pc:sldMk cId="2234172980" sldId="350"/>
        </pc:sldMkLst>
        <pc:spChg chg="mod">
          <ac:chgData name="Thao Hoang" userId="0e23db62feec2a5d" providerId="LiveId" clId="{936E1770-A19F-4809-B570-EE7451CB7B38}" dt="2020-11-11T02:44:17.023" v="1230" actId="20577"/>
          <ac:spMkLst>
            <pc:docMk/>
            <pc:sldMk cId="2234172980" sldId="350"/>
            <ac:spMk id="2" creationId="{00000000-0000-0000-0000-000000000000}"/>
          </ac:spMkLst>
        </pc:spChg>
        <pc:spChg chg="mod">
          <ac:chgData name="Thao Hoang" userId="0e23db62feec2a5d" providerId="LiveId" clId="{936E1770-A19F-4809-B570-EE7451CB7B38}" dt="2020-11-11T02:44:22.725" v="1239" actId="5793"/>
          <ac:spMkLst>
            <pc:docMk/>
            <pc:sldMk cId="2234172980" sldId="350"/>
            <ac:spMk id="3" creationId="{00000000-0000-0000-0000-000000000000}"/>
          </ac:spMkLst>
        </pc:spChg>
      </pc:sldChg>
      <pc:sldChg chg="modSp add mod">
        <pc:chgData name="Thao Hoang" userId="0e23db62feec2a5d" providerId="LiveId" clId="{936E1770-A19F-4809-B570-EE7451CB7B38}" dt="2020-11-11T03:47:34.842" v="2299" actId="20577"/>
        <pc:sldMkLst>
          <pc:docMk/>
          <pc:sldMk cId="393770791" sldId="351"/>
        </pc:sldMkLst>
        <pc:spChg chg="mod">
          <ac:chgData name="Thao Hoang" userId="0e23db62feec2a5d" providerId="LiveId" clId="{936E1770-A19F-4809-B570-EE7451CB7B38}" dt="2020-11-11T03:21:59.918" v="1665" actId="20577"/>
          <ac:spMkLst>
            <pc:docMk/>
            <pc:sldMk cId="393770791" sldId="351"/>
            <ac:spMk id="2" creationId="{00000000-0000-0000-0000-000000000000}"/>
          </ac:spMkLst>
        </pc:spChg>
        <pc:spChg chg="mod">
          <ac:chgData name="Thao Hoang" userId="0e23db62feec2a5d" providerId="LiveId" clId="{936E1770-A19F-4809-B570-EE7451CB7B38}" dt="2020-11-11T03:47:34.842" v="2299" actId="20577"/>
          <ac:spMkLst>
            <pc:docMk/>
            <pc:sldMk cId="393770791" sldId="351"/>
            <ac:spMk id="3" creationId="{00000000-0000-0000-0000-000000000000}"/>
          </ac:spMkLst>
        </pc:spChg>
      </pc:sldChg>
      <pc:sldChg chg="addSp delSp modSp add mod">
        <pc:chgData name="Thao Hoang" userId="0e23db62feec2a5d" providerId="LiveId" clId="{936E1770-A19F-4809-B570-EE7451CB7B38}" dt="2020-11-11T03:34:56.784" v="1739" actId="13926"/>
        <pc:sldMkLst>
          <pc:docMk/>
          <pc:sldMk cId="31475978" sldId="352"/>
        </pc:sldMkLst>
        <pc:spChg chg="mod">
          <ac:chgData name="Thao Hoang" userId="0e23db62feec2a5d" providerId="LiveId" clId="{936E1770-A19F-4809-B570-EE7451CB7B38}" dt="2020-11-11T03:34:56.784" v="1739" actId="13926"/>
          <ac:spMkLst>
            <pc:docMk/>
            <pc:sldMk cId="31475978" sldId="352"/>
            <ac:spMk id="2" creationId="{16932396-1B3A-45F5-910C-CD1B105E541F}"/>
          </ac:spMkLst>
        </pc:spChg>
        <pc:picChg chg="del">
          <ac:chgData name="Thao Hoang" userId="0e23db62feec2a5d" providerId="LiveId" clId="{936E1770-A19F-4809-B570-EE7451CB7B38}" dt="2020-11-11T03:34:25.866" v="1723" actId="478"/>
          <ac:picMkLst>
            <pc:docMk/>
            <pc:sldMk cId="31475978" sldId="352"/>
            <ac:picMk id="4" creationId="{CA5A6F08-F787-441B-B83A-CB67315C1442}"/>
          </ac:picMkLst>
        </pc:picChg>
        <pc:picChg chg="add mod">
          <ac:chgData name="Thao Hoang" userId="0e23db62feec2a5d" providerId="LiveId" clId="{936E1770-A19F-4809-B570-EE7451CB7B38}" dt="2020-11-11T03:34:48.521" v="1738" actId="14100"/>
          <ac:picMkLst>
            <pc:docMk/>
            <pc:sldMk cId="31475978" sldId="352"/>
            <ac:picMk id="5" creationId="{3709768E-F3FD-4045-916F-4DD2CD1F0E7F}"/>
          </ac:picMkLst>
        </pc:picChg>
      </pc:sldChg>
      <pc:sldChg chg="add">
        <pc:chgData name="Thao Hoang" userId="0e23db62feec2a5d" providerId="LiveId" clId="{936E1770-A19F-4809-B570-EE7451CB7B38}" dt="2020-11-11T03:45:22.272" v="2192"/>
        <pc:sldMkLst>
          <pc:docMk/>
          <pc:sldMk cId="1485930903" sldId="353"/>
        </pc:sldMkLst>
      </pc:sldChg>
      <pc:sldChg chg="delSp modSp add del mod">
        <pc:chgData name="Thao Hoang" userId="0e23db62feec2a5d" providerId="LiveId" clId="{936E1770-A19F-4809-B570-EE7451CB7B38}" dt="2020-11-11T03:45:20.439" v="2191" actId="2696"/>
        <pc:sldMkLst>
          <pc:docMk/>
          <pc:sldMk cId="1886636914" sldId="353"/>
        </pc:sldMkLst>
        <pc:spChg chg="mod">
          <ac:chgData name="Thao Hoang" userId="0e23db62feec2a5d" providerId="LiveId" clId="{936E1770-A19F-4809-B570-EE7451CB7B38}" dt="2020-11-11T03:38:36.902" v="1760" actId="20577"/>
          <ac:spMkLst>
            <pc:docMk/>
            <pc:sldMk cId="1886636914" sldId="353"/>
            <ac:spMk id="13" creationId="{00000000-0000-0000-0000-000000000000}"/>
          </ac:spMkLst>
        </pc:spChg>
        <pc:picChg chg="del mod">
          <ac:chgData name="Thao Hoang" userId="0e23db62feec2a5d" providerId="LiveId" clId="{936E1770-A19F-4809-B570-EE7451CB7B38}" dt="2020-11-11T03:38:06.844" v="1750" actId="478"/>
          <ac:picMkLst>
            <pc:docMk/>
            <pc:sldMk cId="1886636914" sldId="353"/>
            <ac:picMk id="5" creationId="{3709768E-F3FD-4045-916F-4DD2CD1F0E7F}"/>
          </ac:picMkLst>
        </pc:picChg>
      </pc:sldChg>
      <pc:sldChg chg="addSp delSp modSp add del mod">
        <pc:chgData name="Thao Hoang" userId="0e23db62feec2a5d" providerId="LiveId" clId="{936E1770-A19F-4809-B570-EE7451CB7B38}" dt="2020-11-11T19:49:09.659" v="3247" actId="47"/>
        <pc:sldMkLst>
          <pc:docMk/>
          <pc:sldMk cId="2342216426" sldId="354"/>
        </pc:sldMkLst>
        <pc:picChg chg="add del">
          <ac:chgData name="Thao Hoang" userId="0e23db62feec2a5d" providerId="LiveId" clId="{936E1770-A19F-4809-B570-EE7451CB7B38}" dt="2020-11-11T18:10:39.751" v="2755" actId="478"/>
          <ac:picMkLst>
            <pc:docMk/>
            <pc:sldMk cId="2342216426" sldId="354"/>
            <ac:picMk id="2" creationId="{12CCDA23-B4B6-46ED-8AFC-1D6C2BFE11CE}"/>
          </ac:picMkLst>
        </pc:picChg>
        <pc:picChg chg="add del">
          <ac:chgData name="Thao Hoang" userId="0e23db62feec2a5d" providerId="LiveId" clId="{936E1770-A19F-4809-B570-EE7451CB7B38}" dt="2020-11-11T18:11:33.980" v="2768" actId="478"/>
          <ac:picMkLst>
            <pc:docMk/>
            <pc:sldMk cId="2342216426" sldId="354"/>
            <ac:picMk id="3" creationId="{0F86FC03-638D-484F-AC0B-E77911819932}"/>
          </ac:picMkLst>
        </pc:picChg>
        <pc:picChg chg="add del mod ord">
          <ac:chgData name="Thao Hoang" userId="0e23db62feec2a5d" providerId="LiveId" clId="{936E1770-A19F-4809-B570-EE7451CB7B38}" dt="2020-11-11T18:12:35.920" v="2793" actId="478"/>
          <ac:picMkLst>
            <pc:docMk/>
            <pc:sldMk cId="2342216426" sldId="354"/>
            <ac:picMk id="6" creationId="{A16C77C9-0CC5-4F30-ADB9-1A2577612BE9}"/>
          </ac:picMkLst>
        </pc:picChg>
        <pc:picChg chg="add del mod ord">
          <ac:chgData name="Thao Hoang" userId="0e23db62feec2a5d" providerId="LiveId" clId="{936E1770-A19F-4809-B570-EE7451CB7B38}" dt="2020-11-11T18:25:21.401" v="2893" actId="478"/>
          <ac:picMkLst>
            <pc:docMk/>
            <pc:sldMk cId="2342216426" sldId="354"/>
            <ac:picMk id="9" creationId="{724E5CCE-75A7-492E-838F-F7EFFAB1E44E}"/>
          </ac:picMkLst>
        </pc:picChg>
        <pc:picChg chg="add del mod">
          <ac:chgData name="Thao Hoang" userId="0e23db62feec2a5d" providerId="LiveId" clId="{936E1770-A19F-4809-B570-EE7451CB7B38}" dt="2020-11-11T18:35:37.351" v="3129" actId="478"/>
          <ac:picMkLst>
            <pc:docMk/>
            <pc:sldMk cId="2342216426" sldId="354"/>
            <ac:picMk id="11" creationId="{2A82F5F3-F49E-4A9A-BFCA-68E1916D05C1}"/>
          </ac:picMkLst>
        </pc:picChg>
        <pc:picChg chg="add mod">
          <ac:chgData name="Thao Hoang" userId="0e23db62feec2a5d" providerId="LiveId" clId="{936E1770-A19F-4809-B570-EE7451CB7B38}" dt="2020-11-11T19:46:30.683" v="3212" actId="1035"/>
          <ac:picMkLst>
            <pc:docMk/>
            <pc:sldMk cId="2342216426" sldId="354"/>
            <ac:picMk id="14" creationId="{803D663B-24EB-49AD-AC42-F1B1E6AB8276}"/>
          </ac:picMkLst>
        </pc:picChg>
        <pc:picChg chg="del">
          <ac:chgData name="Thao Hoang" userId="0e23db62feec2a5d" providerId="LiveId" clId="{936E1770-A19F-4809-B570-EE7451CB7B38}" dt="2020-11-11T18:10:01.498" v="2746" actId="478"/>
          <ac:picMkLst>
            <pc:docMk/>
            <pc:sldMk cId="2342216426" sldId="354"/>
            <ac:picMk id="37" creationId="{87D7BC94-D137-4FEC-A03F-6AA291881FD5}"/>
          </ac:picMkLst>
        </pc:picChg>
      </pc:sldChg>
      <pc:sldChg chg="addSp delSp modSp add mod modAnim">
        <pc:chgData name="Thao Hoang" userId="0e23db62feec2a5d" providerId="LiveId" clId="{936E1770-A19F-4809-B570-EE7451CB7B38}" dt="2020-11-11T20:30:42.016" v="3673"/>
        <pc:sldMkLst>
          <pc:docMk/>
          <pc:sldMk cId="1395651258" sldId="355"/>
        </pc:sldMkLst>
        <pc:spChg chg="add mod">
          <ac:chgData name="Thao Hoang" userId="0e23db62feec2a5d" providerId="LiveId" clId="{936E1770-A19F-4809-B570-EE7451CB7B38}" dt="2020-11-11T20:30:20.131" v="3667" actId="1036"/>
          <ac:spMkLst>
            <pc:docMk/>
            <pc:sldMk cId="1395651258" sldId="355"/>
            <ac:spMk id="4" creationId="{681AB189-CD30-4F59-BE56-CCF458647F01}"/>
          </ac:spMkLst>
        </pc:spChg>
        <pc:spChg chg="add del mod">
          <ac:chgData name="Thao Hoang" userId="0e23db62feec2a5d" providerId="LiveId" clId="{936E1770-A19F-4809-B570-EE7451CB7B38}" dt="2020-11-11T17:42:35.571" v="2627" actId="478"/>
          <ac:spMkLst>
            <pc:docMk/>
            <pc:sldMk cId="1395651258" sldId="355"/>
            <ac:spMk id="8" creationId="{FBCF42E9-0160-40BE-AF24-4AD2F29DFFCB}"/>
          </ac:spMkLst>
        </pc:spChg>
        <pc:spChg chg="add del mod">
          <ac:chgData name="Thao Hoang" userId="0e23db62feec2a5d" providerId="LiveId" clId="{936E1770-A19F-4809-B570-EE7451CB7B38}" dt="2020-11-11T17:42:35.571" v="2627" actId="478"/>
          <ac:spMkLst>
            <pc:docMk/>
            <pc:sldMk cId="1395651258" sldId="355"/>
            <ac:spMk id="10" creationId="{881CBACC-B0B8-4286-A7E9-193DA9CD69A4}"/>
          </ac:spMkLst>
        </pc:spChg>
        <pc:spChg chg="add del">
          <ac:chgData name="Thao Hoang" userId="0e23db62feec2a5d" providerId="LiveId" clId="{936E1770-A19F-4809-B570-EE7451CB7B38}" dt="2020-11-11T17:42:41.332" v="2629" actId="22"/>
          <ac:spMkLst>
            <pc:docMk/>
            <pc:sldMk cId="1395651258" sldId="355"/>
            <ac:spMk id="14" creationId="{9B37F665-59F2-477B-A1F9-11B37B79375D}"/>
          </ac:spMkLst>
        </pc:spChg>
        <pc:spChg chg="add del mod">
          <ac:chgData name="Thao Hoang" userId="0e23db62feec2a5d" providerId="LiveId" clId="{936E1770-A19F-4809-B570-EE7451CB7B38}" dt="2020-11-11T20:30:15.171" v="3659" actId="1037"/>
          <ac:spMkLst>
            <pc:docMk/>
            <pc:sldMk cId="1395651258" sldId="355"/>
            <ac:spMk id="15" creationId="{F1E73E71-38F6-4A8F-ACD8-3B889EBC13CC}"/>
          </ac:spMkLst>
        </pc:spChg>
        <pc:spChg chg="add mod">
          <ac:chgData name="Thao Hoang" userId="0e23db62feec2a5d" providerId="LiveId" clId="{936E1770-A19F-4809-B570-EE7451CB7B38}" dt="2020-11-11T18:36:59.705" v="3155" actId="164"/>
          <ac:spMkLst>
            <pc:docMk/>
            <pc:sldMk cId="1395651258" sldId="355"/>
            <ac:spMk id="29" creationId="{D5A30CBF-6D50-4EDE-A996-F126578DDF36}"/>
          </ac:spMkLst>
        </pc:spChg>
        <pc:spChg chg="add mod">
          <ac:chgData name="Thao Hoang" userId="0e23db62feec2a5d" providerId="LiveId" clId="{936E1770-A19F-4809-B570-EE7451CB7B38}" dt="2020-11-11T18:36:59.705" v="3155" actId="164"/>
          <ac:spMkLst>
            <pc:docMk/>
            <pc:sldMk cId="1395651258" sldId="355"/>
            <ac:spMk id="30" creationId="{DAB0E6EA-B0B2-47C5-9832-B119D38BB88E}"/>
          </ac:spMkLst>
        </pc:spChg>
        <pc:grpChg chg="add mod">
          <ac:chgData name="Thao Hoang" userId="0e23db62feec2a5d" providerId="LiveId" clId="{936E1770-A19F-4809-B570-EE7451CB7B38}" dt="2020-11-11T18:36:59.705" v="3155" actId="164"/>
          <ac:grpSpMkLst>
            <pc:docMk/>
            <pc:sldMk cId="1395651258" sldId="355"/>
            <ac:grpSpMk id="31" creationId="{30F5183D-246B-437B-9972-14053F19D867}"/>
          </ac:grpSpMkLst>
        </pc:grpChg>
        <pc:graphicFrameChg chg="add del mod">
          <ac:chgData name="Thao Hoang" userId="0e23db62feec2a5d" providerId="LiveId" clId="{936E1770-A19F-4809-B570-EE7451CB7B38}" dt="2020-11-11T17:42:35.571" v="2627" actId="478"/>
          <ac:graphicFrameMkLst>
            <pc:docMk/>
            <pc:sldMk cId="1395651258" sldId="355"/>
            <ac:graphicFrameMk id="6" creationId="{9C8BD38C-F8B5-4A83-AEF8-1599A269FD37}"/>
          </ac:graphicFrameMkLst>
        </pc:graphicFrameChg>
        <pc:graphicFrameChg chg="add del mod">
          <ac:chgData name="Thao Hoang" userId="0e23db62feec2a5d" providerId="LiveId" clId="{936E1770-A19F-4809-B570-EE7451CB7B38}" dt="2020-11-11T17:42:35.571" v="2627" actId="478"/>
          <ac:graphicFrameMkLst>
            <pc:docMk/>
            <pc:sldMk cId="1395651258" sldId="355"/>
            <ac:graphicFrameMk id="9" creationId="{9709EFEE-80F1-45EF-99A6-F18B29C2A386}"/>
          </ac:graphicFrameMkLst>
        </pc:graphicFrameChg>
        <pc:graphicFrameChg chg="add del mod modGraphic">
          <ac:chgData name="Thao Hoang" userId="0e23db62feec2a5d" providerId="LiveId" clId="{936E1770-A19F-4809-B570-EE7451CB7B38}" dt="2020-11-11T17:48:06.802" v="2724" actId="478"/>
          <ac:graphicFrameMkLst>
            <pc:docMk/>
            <pc:sldMk cId="1395651258" sldId="355"/>
            <ac:graphicFrameMk id="12" creationId="{1BD0D541-6D54-498F-92DB-1EE5B844254D}"/>
          </ac:graphicFrameMkLst>
        </pc:graphicFrameChg>
        <pc:graphicFrameChg chg="add mod modGraphic">
          <ac:chgData name="Thao Hoang" userId="0e23db62feec2a5d" providerId="LiveId" clId="{936E1770-A19F-4809-B570-EE7451CB7B38}" dt="2020-11-11T20:30:25.271" v="3672" actId="1038"/>
          <ac:graphicFrameMkLst>
            <pc:docMk/>
            <pc:sldMk cId="1395651258" sldId="355"/>
            <ac:graphicFrameMk id="16" creationId="{37F2F476-A31A-4826-8986-3B0DA8BD8800}"/>
          </ac:graphicFrameMkLst>
        </pc:graphicFrameChg>
        <pc:picChg chg="add del mod">
          <ac:chgData name="Thao Hoang" userId="0e23db62feec2a5d" providerId="LiveId" clId="{936E1770-A19F-4809-B570-EE7451CB7B38}" dt="2020-11-11T18:09:58.395" v="2745" actId="478"/>
          <ac:picMkLst>
            <pc:docMk/>
            <pc:sldMk cId="1395651258" sldId="355"/>
            <ac:picMk id="3" creationId="{BF600E9C-BC4A-430B-8D6E-F5307CEDC51F}"/>
          </ac:picMkLst>
        </pc:picChg>
        <pc:picChg chg="del">
          <ac:chgData name="Thao Hoang" userId="0e23db62feec2a5d" providerId="LiveId" clId="{936E1770-A19F-4809-B570-EE7451CB7B38}" dt="2020-11-11T17:36:10.001" v="2526" actId="478"/>
          <ac:picMkLst>
            <pc:docMk/>
            <pc:sldMk cId="1395651258" sldId="355"/>
            <ac:picMk id="5" creationId="{A3148F2A-2764-4EEE-A471-E16C60E2FD53}"/>
          </ac:picMkLst>
        </pc:picChg>
        <pc:picChg chg="add del">
          <ac:chgData name="Thao Hoang" userId="0e23db62feec2a5d" providerId="LiveId" clId="{936E1770-A19F-4809-B570-EE7451CB7B38}" dt="2020-11-11T18:10:37.429" v="2754" actId="478"/>
          <ac:picMkLst>
            <pc:docMk/>
            <pc:sldMk cId="1395651258" sldId="355"/>
            <ac:picMk id="18" creationId="{C68849C4-BA3C-4366-87FB-4E5A9AA20A1A}"/>
          </ac:picMkLst>
        </pc:picChg>
        <pc:picChg chg="add del">
          <ac:chgData name="Thao Hoang" userId="0e23db62feec2a5d" providerId="LiveId" clId="{936E1770-A19F-4809-B570-EE7451CB7B38}" dt="2020-11-11T18:11:56.994" v="2771" actId="478"/>
          <ac:picMkLst>
            <pc:docMk/>
            <pc:sldMk cId="1395651258" sldId="355"/>
            <ac:picMk id="20" creationId="{52EA1587-69EF-4098-9EEB-547A26DCAA4E}"/>
          </ac:picMkLst>
        </pc:picChg>
        <pc:picChg chg="add del mod ord">
          <ac:chgData name="Thao Hoang" userId="0e23db62feec2a5d" providerId="LiveId" clId="{936E1770-A19F-4809-B570-EE7451CB7B38}" dt="2020-11-11T18:25:00.268" v="2883" actId="478"/>
          <ac:picMkLst>
            <pc:docMk/>
            <pc:sldMk cId="1395651258" sldId="355"/>
            <ac:picMk id="22" creationId="{7303F410-EC08-4F38-97CC-93CDB859E5B9}"/>
          </ac:picMkLst>
        </pc:picChg>
        <pc:picChg chg="add del mod ord">
          <ac:chgData name="Thao Hoang" userId="0e23db62feec2a5d" providerId="LiveId" clId="{936E1770-A19F-4809-B570-EE7451CB7B38}" dt="2020-11-11T18:35:01.096" v="3117" actId="478"/>
          <ac:picMkLst>
            <pc:docMk/>
            <pc:sldMk cId="1395651258" sldId="355"/>
            <ac:picMk id="24" creationId="{C2EB724B-40BE-4C71-8194-CAA99A3B3B5B}"/>
          </ac:picMkLst>
        </pc:picChg>
        <pc:picChg chg="add del mod ord">
          <ac:chgData name="Thao Hoang" userId="0e23db62feec2a5d" providerId="LiveId" clId="{936E1770-A19F-4809-B570-EE7451CB7B38}" dt="2020-11-11T18:27:11.199" v="2947" actId="478"/>
          <ac:picMkLst>
            <pc:docMk/>
            <pc:sldMk cId="1395651258" sldId="355"/>
            <ac:picMk id="26" creationId="{68D881FF-01FD-46F5-96A1-BE16F07D4F5D}"/>
          </ac:picMkLst>
        </pc:picChg>
        <pc:picChg chg="add mod">
          <ac:chgData name="Thao Hoang" userId="0e23db62feec2a5d" providerId="LiveId" clId="{936E1770-A19F-4809-B570-EE7451CB7B38}" dt="2020-11-11T18:36:59.705" v="3155" actId="164"/>
          <ac:picMkLst>
            <pc:docMk/>
            <pc:sldMk cId="1395651258" sldId="355"/>
            <ac:picMk id="28" creationId="{2C1E8249-128C-43CC-9C35-1335F7DFDD62}"/>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669AFDC-7658-4951-B0FF-52DFF2A93C0A}" type="datetimeFigureOut">
              <a:rPr lang="en-US" smtClean="0"/>
              <a:t>11/11/2020</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F8ED99B-9732-49FC-9C16-B56FEB1B1092}" type="slidenum">
              <a:rPr lang="en-US" smtClean="0"/>
              <a:t>‹#›</a:t>
            </a:fld>
            <a:endParaRPr lang="en-US"/>
          </a:p>
        </p:txBody>
      </p:sp>
    </p:spTree>
    <p:extLst>
      <p:ext uri="{BB962C8B-B14F-4D97-AF65-F5344CB8AC3E}">
        <p14:creationId xmlns:p14="http://schemas.microsoft.com/office/powerpoint/2010/main" val="131466261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ABD2D7A-D230-4F91-BD59-0A39C2703BA8}" type="datetimeFigureOut">
              <a:rPr lang="en-US" smtClean="0"/>
              <a:t>11/11/2020</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93199CD-3E1B-4AE6-990F-76F925F5EA9F}" type="slidenum">
              <a:rPr lang="en-US" smtClean="0"/>
              <a:t>‹#›</a:t>
            </a:fld>
            <a:endParaRPr lang="en-US"/>
          </a:p>
        </p:txBody>
      </p:sp>
    </p:spTree>
    <p:extLst>
      <p:ext uri="{BB962C8B-B14F-4D97-AF65-F5344CB8AC3E}">
        <p14:creationId xmlns:p14="http://schemas.microsoft.com/office/powerpoint/2010/main" val="42765798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CA" dirty="0"/>
          </a:p>
        </p:txBody>
      </p:sp>
      <p:sp>
        <p:nvSpPr>
          <p:cNvPr id="4" name="Slide Number Placeholder 3"/>
          <p:cNvSpPr>
            <a:spLocks noGrp="1"/>
          </p:cNvSpPr>
          <p:nvPr>
            <p:ph type="sldNum" sz="quarter" idx="5"/>
          </p:nvPr>
        </p:nvSpPr>
        <p:spPr/>
        <p:txBody>
          <a:bodyPr/>
          <a:lstStyle/>
          <a:p>
            <a:fld id="{F93199CD-3E1B-4AE6-990F-76F925F5EA9F}" type="slidenum">
              <a:rPr lang="en-US" smtClean="0"/>
              <a:t>3</a:t>
            </a:fld>
            <a:endParaRPr lang="en-US"/>
          </a:p>
        </p:txBody>
      </p:sp>
    </p:spTree>
    <p:extLst>
      <p:ext uri="{BB962C8B-B14F-4D97-AF65-F5344CB8AC3E}">
        <p14:creationId xmlns:p14="http://schemas.microsoft.com/office/powerpoint/2010/main" val="33719584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CA" dirty="0"/>
              <a:t>CA: ranked 4</a:t>
            </a:r>
            <a:r>
              <a:rPr lang="en-CA" baseline="30000" dirty="0"/>
              <a:t>th</a:t>
            </a:r>
            <a:r>
              <a:rPr lang="en-CA" dirty="0"/>
              <a:t> in Crude Oil production and export</a:t>
            </a:r>
          </a:p>
          <a:p>
            <a:pPr marL="171450" indent="-171450">
              <a:buFontTx/>
              <a:buChar char="-"/>
            </a:pPr>
            <a:r>
              <a:rPr lang="en-CA" dirty="0"/>
              <a:t>US: </a:t>
            </a:r>
          </a:p>
          <a:p>
            <a:pPr marL="171450" indent="-171450">
              <a:buFontTx/>
              <a:buChar char="-"/>
            </a:pPr>
            <a:endParaRPr lang="en-CA" dirty="0"/>
          </a:p>
          <a:p>
            <a:pPr marL="171450" indent="-171450">
              <a:buFontTx/>
              <a:buChar char="-"/>
            </a:pPr>
            <a:endParaRPr lang="en-CA" dirty="0"/>
          </a:p>
          <a:p>
            <a:pPr marL="171450" indent="-171450">
              <a:buFontTx/>
              <a:buChar char="-"/>
            </a:pPr>
            <a:endParaRPr lang="en-CA" dirty="0"/>
          </a:p>
          <a:p>
            <a:pPr marL="171450" indent="-171450">
              <a:buFontTx/>
              <a:buChar char="-"/>
            </a:pPr>
            <a:endParaRPr lang="en-CA" dirty="0"/>
          </a:p>
          <a:p>
            <a:pPr marL="171450" indent="-171450">
              <a:buFontTx/>
              <a:buChar char="-"/>
            </a:pPr>
            <a:r>
              <a:rPr lang="en-CA" dirty="0"/>
              <a:t>https://www.investopedia.com/articles/investing/021315/how-why-oil-impacts-canadian-dollar-cad.asp</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CA" sz="1200" dirty="0"/>
              <a:t>Source; Energy Fact Book 2019-2020</a:t>
            </a:r>
          </a:p>
          <a:p>
            <a:pPr marL="171450" indent="-171450">
              <a:buFontTx/>
              <a:buChar char="-"/>
            </a:pPr>
            <a:endParaRPr lang="en-CA" dirty="0"/>
          </a:p>
        </p:txBody>
      </p:sp>
      <p:sp>
        <p:nvSpPr>
          <p:cNvPr id="4" name="Slide Number Placeholder 3"/>
          <p:cNvSpPr>
            <a:spLocks noGrp="1"/>
          </p:cNvSpPr>
          <p:nvPr>
            <p:ph type="sldNum" sz="quarter" idx="5"/>
          </p:nvPr>
        </p:nvSpPr>
        <p:spPr/>
        <p:txBody>
          <a:bodyPr/>
          <a:lstStyle/>
          <a:p>
            <a:fld id="{F93199CD-3E1B-4AE6-990F-76F925F5EA9F}" type="slidenum">
              <a:rPr lang="en-US" smtClean="0"/>
              <a:t>4</a:t>
            </a:fld>
            <a:endParaRPr lang="en-US"/>
          </a:p>
        </p:txBody>
      </p:sp>
    </p:spTree>
    <p:extLst>
      <p:ext uri="{BB962C8B-B14F-4D97-AF65-F5344CB8AC3E}">
        <p14:creationId xmlns:p14="http://schemas.microsoft.com/office/powerpoint/2010/main" val="4947858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CA" dirty="0"/>
          </a:p>
        </p:txBody>
      </p:sp>
      <p:sp>
        <p:nvSpPr>
          <p:cNvPr id="4" name="Slide Number Placeholder 3"/>
          <p:cNvSpPr>
            <a:spLocks noGrp="1"/>
          </p:cNvSpPr>
          <p:nvPr>
            <p:ph type="sldNum" sz="quarter" idx="5"/>
          </p:nvPr>
        </p:nvSpPr>
        <p:spPr/>
        <p:txBody>
          <a:bodyPr/>
          <a:lstStyle/>
          <a:p>
            <a:fld id="{F93199CD-3E1B-4AE6-990F-76F925F5EA9F}" type="slidenum">
              <a:rPr lang="en-US" smtClean="0"/>
              <a:t>5</a:t>
            </a:fld>
            <a:endParaRPr lang="en-US"/>
          </a:p>
        </p:txBody>
      </p:sp>
    </p:spTree>
    <p:extLst>
      <p:ext uri="{BB962C8B-B14F-4D97-AF65-F5344CB8AC3E}">
        <p14:creationId xmlns:p14="http://schemas.microsoft.com/office/powerpoint/2010/main" val="36896072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CA" dirty="0"/>
              <a:t>CA: ranked 4</a:t>
            </a:r>
            <a:r>
              <a:rPr lang="en-CA" baseline="30000" dirty="0"/>
              <a:t>th</a:t>
            </a:r>
            <a:r>
              <a:rPr lang="en-CA" dirty="0"/>
              <a:t> in Crude Oil production and export</a:t>
            </a:r>
          </a:p>
          <a:p>
            <a:pPr marL="171450" indent="-171450">
              <a:buFontTx/>
              <a:buChar char="-"/>
            </a:pPr>
            <a:r>
              <a:rPr lang="en-CA" dirty="0"/>
              <a:t>US: </a:t>
            </a:r>
          </a:p>
          <a:p>
            <a:pPr marL="171450" indent="-171450">
              <a:buFontTx/>
              <a:buChar char="-"/>
            </a:pPr>
            <a:endParaRPr lang="en-CA" dirty="0"/>
          </a:p>
          <a:p>
            <a:pPr marL="171450" indent="-171450">
              <a:buFontTx/>
              <a:buChar char="-"/>
            </a:pPr>
            <a:r>
              <a:rPr lang="en-CA" dirty="0"/>
              <a:t>When crude oil price is high, the amount of USD earned by Canada from oil export is high, thus supply of USD flowing into CA is high relative to supply of CAD, thus increase CAD </a:t>
            </a:r>
            <a:r>
              <a:rPr lang="en-CA" dirty="0" err="1"/>
              <a:t>dolllars</a:t>
            </a:r>
            <a:r>
              <a:rPr lang="en-CA" dirty="0"/>
              <a:t> strength</a:t>
            </a:r>
          </a:p>
          <a:p>
            <a:pPr marL="171450" indent="-171450">
              <a:buFontTx/>
              <a:buChar char="-"/>
            </a:pPr>
            <a:endParaRPr lang="en-CA" dirty="0"/>
          </a:p>
          <a:p>
            <a:pPr marL="171450" indent="-171450">
              <a:buFontTx/>
              <a:buChar char="-"/>
            </a:pPr>
            <a:endParaRPr lang="en-CA" dirty="0"/>
          </a:p>
          <a:p>
            <a:pPr marL="171450" indent="-171450">
              <a:buFontTx/>
              <a:buChar char="-"/>
            </a:pPr>
            <a:r>
              <a:rPr lang="en-CA" dirty="0"/>
              <a:t>https://www.investopedia.com/articles/investing/021315/how-why-oil-impacts-canadian-dollar-cad.asp</a:t>
            </a:r>
          </a:p>
        </p:txBody>
      </p:sp>
      <p:sp>
        <p:nvSpPr>
          <p:cNvPr id="4" name="Slide Number Placeholder 3"/>
          <p:cNvSpPr>
            <a:spLocks noGrp="1"/>
          </p:cNvSpPr>
          <p:nvPr>
            <p:ph type="sldNum" sz="quarter" idx="5"/>
          </p:nvPr>
        </p:nvSpPr>
        <p:spPr/>
        <p:txBody>
          <a:bodyPr/>
          <a:lstStyle/>
          <a:p>
            <a:fld id="{F93199CD-3E1B-4AE6-990F-76F925F5EA9F}" type="slidenum">
              <a:rPr lang="en-US" smtClean="0"/>
              <a:t>24</a:t>
            </a:fld>
            <a:endParaRPr lang="en-US"/>
          </a:p>
        </p:txBody>
      </p:sp>
    </p:spTree>
    <p:extLst>
      <p:ext uri="{BB962C8B-B14F-4D97-AF65-F5344CB8AC3E}">
        <p14:creationId xmlns:p14="http://schemas.microsoft.com/office/powerpoint/2010/main" val="351198785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0824" y="1600200"/>
            <a:ext cx="5945188" cy="3048000"/>
          </a:xfrm>
        </p:spPr>
        <p:txBody>
          <a:bodyPr anchor="b">
            <a:normAutofit/>
          </a:bodyPr>
          <a:lstStyle>
            <a:lvl1pPr>
              <a:lnSpc>
                <a:spcPct val="80000"/>
              </a:lnSpc>
              <a:defRPr sz="6600">
                <a:solidFill>
                  <a:schemeClr val="tx1"/>
                </a:solidFill>
              </a:defRPr>
            </a:lvl1pPr>
          </a:lstStyle>
          <a:p>
            <a:r>
              <a:rPr lang="en-US"/>
              <a:t>Click to edit Master title style</a:t>
            </a:r>
            <a:endParaRPr/>
          </a:p>
        </p:txBody>
      </p:sp>
      <p:sp>
        <p:nvSpPr>
          <p:cNvPr id="3" name="Subtitle 2"/>
          <p:cNvSpPr>
            <a:spLocks noGrp="1"/>
          </p:cNvSpPr>
          <p:nvPr>
            <p:ph type="subTitle" idx="1" hasCustomPrompt="1"/>
          </p:nvPr>
        </p:nvSpPr>
        <p:spPr>
          <a:xfrm>
            <a:off x="1520825" y="4898572"/>
            <a:ext cx="5945187" cy="1270453"/>
          </a:xfrm>
        </p:spPr>
        <p:txBody>
          <a:bodyPr>
            <a:noAutofit/>
          </a:bodyPr>
          <a:lstStyle>
            <a:lvl1pPr marL="0" indent="0" algn="l">
              <a:spcBef>
                <a:spcPts val="0"/>
              </a:spcBef>
              <a:buNone/>
              <a:defRPr sz="2800" cap="none" baseline="0">
                <a:solidFill>
                  <a:schemeClr val="accent1">
                    <a:lumMod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E</a:t>
            </a:r>
            <a:r>
              <a:rPr dirty="0"/>
              <a:t>dit Master subtitle style</a:t>
            </a:r>
          </a:p>
        </p:txBody>
      </p:sp>
      <p:cxnSp>
        <p:nvCxnSpPr>
          <p:cNvPr id="6" name="Straight Connector 5"/>
          <p:cNvCxnSpPr/>
          <p:nvPr/>
        </p:nvCxnSpPr>
        <p:spPr>
          <a:xfrm>
            <a:off x="1658936" y="4782971"/>
            <a:ext cx="56546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grpSp>
        <p:nvGrpSpPr>
          <p:cNvPr id="5" name="Group 4"/>
          <p:cNvGrpSpPr/>
          <p:nvPr userDrawn="1"/>
        </p:nvGrpSpPr>
        <p:grpSpPr>
          <a:xfrm>
            <a:off x="7923213" y="0"/>
            <a:ext cx="4265612" cy="6858000"/>
            <a:chOff x="7923213" y="0"/>
            <a:chExt cx="4265612" cy="6858000"/>
          </a:xfrm>
        </p:grpSpPr>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7923213" y="0"/>
              <a:ext cx="4265612" cy="6858000"/>
            </a:xfrm>
            <a:prstGeom prst="rect">
              <a:avLst/>
            </a:prstGeom>
          </p:spPr>
        </p:pic>
        <p:sp>
          <p:nvSpPr>
            <p:cNvPr id="13" name="Rectangle 12"/>
            <p:cNvSpPr/>
            <p:nvPr/>
          </p:nvSpPr>
          <p:spPr>
            <a:xfrm>
              <a:off x="7923213" y="0"/>
              <a:ext cx="1065213" cy="6858000"/>
            </a:xfrm>
            <a:prstGeom prst="rect">
              <a:avLst/>
            </a:prstGeom>
            <a:gradFill flip="none" rotWithShape="1">
              <a:gsLst>
                <a:gs pos="75000">
                  <a:schemeClr val="tx2">
                    <a:alpha val="0"/>
                  </a:schemeClr>
                </a:gs>
                <a:gs pos="100000">
                  <a:schemeClr val="tx2">
                    <a:alpha val="2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Tree>
    <p:extLst>
      <p:ext uri="{BB962C8B-B14F-4D97-AF65-F5344CB8AC3E}">
        <p14:creationId xmlns:p14="http://schemas.microsoft.com/office/powerpoint/2010/main" val="94999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lumMod val="50000"/>
                  </a:schemeClr>
                </a:solidFill>
              </a:defRPr>
            </a:lvl1p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03F41C87-7AD9-4845-A077-840E4A0F3F06}" type="datetimeFigureOut">
              <a:rPr lang="en-US"/>
              <a:t>11/11/2020</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460095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23412" y="646112"/>
            <a:ext cx="1828801" cy="5522913"/>
          </a:xfrm>
        </p:spPr>
        <p:txBody>
          <a:bodyPr vert="eaVert"/>
          <a:lstStyle>
            <a:lvl1pPr>
              <a:defRPr>
                <a:solidFill>
                  <a:schemeClr val="accent1">
                    <a:lumMod val="50000"/>
                  </a:schemeClr>
                </a:solidFill>
              </a:defRPr>
            </a:lvl1pPr>
          </a:lstStyle>
          <a:p>
            <a:r>
              <a:rPr lang="en-US"/>
              <a:t>Click to edit Master title style</a:t>
            </a:r>
            <a:endParaRPr/>
          </a:p>
        </p:txBody>
      </p:sp>
      <p:sp>
        <p:nvSpPr>
          <p:cNvPr id="3" name="Vertical Text Placeholder 2"/>
          <p:cNvSpPr>
            <a:spLocks noGrp="1"/>
          </p:cNvSpPr>
          <p:nvPr>
            <p:ph type="body" orient="vert" idx="1"/>
          </p:nvPr>
        </p:nvSpPr>
        <p:spPr>
          <a:xfrm>
            <a:off x="1522412" y="646112"/>
            <a:ext cx="7620000" cy="55229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03F41C87-7AD9-4845-A077-840E4A0F3F06}" type="datetimeFigureOut">
              <a:rPr lang="en-US"/>
              <a:t>11/11/2020</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cxnSp>
        <p:nvCxnSpPr>
          <p:cNvPr id="7" name="Straight Connector 6"/>
          <p:cNvCxnSpPr/>
          <p:nvPr/>
        </p:nvCxnSpPr>
        <p:spPr>
          <a:xfrm>
            <a:off x="9371012" y="762000"/>
            <a:ext cx="0" cy="533400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9035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lumMod val="50000"/>
                  </a:schemeClr>
                </a:solidFill>
              </a:defRPr>
            </a:lvl1pPr>
          </a:lstStyle>
          <a:p>
            <a:r>
              <a:rPr lang="en-US"/>
              <a:t>Click to edit Master title style</a:t>
            </a:r>
            <a:endParaRPr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03F41C87-7AD9-4845-A077-840E4A0F3F06}" type="datetimeFigureOut">
              <a:rPr lang="en-US"/>
              <a:t>11/11/2020</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cxnSp>
        <p:nvCxnSpPr>
          <p:cNvPr id="7" name="Straight Connector 6"/>
          <p:cNvCxnSpPr/>
          <p:nvPr/>
        </p:nvCxnSpPr>
        <p:spPr>
          <a:xfrm>
            <a:off x="1658936" y="1709058"/>
            <a:ext cx="9617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38254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522410" y="2237096"/>
            <a:ext cx="8229601" cy="2411103"/>
          </a:xfrm>
        </p:spPr>
        <p:txBody>
          <a:bodyPr anchor="b">
            <a:normAutofit/>
          </a:bodyPr>
          <a:lstStyle>
            <a:lvl1pPr algn="l">
              <a:lnSpc>
                <a:spcPct val="80000"/>
              </a:lnSpc>
              <a:defRPr sz="4800" b="0" cap="none" baseline="0">
                <a:solidFill>
                  <a:schemeClr val="tx1"/>
                </a:solidFill>
              </a:defRPr>
            </a:lvl1pPr>
          </a:lstStyle>
          <a:p>
            <a:r>
              <a:rPr lang="en-US"/>
              <a:t>Click to edit Master title style</a:t>
            </a:r>
            <a:endParaRPr/>
          </a:p>
        </p:txBody>
      </p:sp>
      <p:sp>
        <p:nvSpPr>
          <p:cNvPr id="3" name="Text Placeholder 2"/>
          <p:cNvSpPr>
            <a:spLocks noGrp="1"/>
          </p:cNvSpPr>
          <p:nvPr>
            <p:ph type="body" idx="1"/>
          </p:nvPr>
        </p:nvSpPr>
        <p:spPr>
          <a:xfrm>
            <a:off x="1522412" y="4876800"/>
            <a:ext cx="8229601" cy="1292225"/>
          </a:xfrm>
        </p:spPr>
        <p:txBody>
          <a:bodyPr anchor="t">
            <a:normAutofit/>
          </a:bodyPr>
          <a:lstStyle>
            <a:lvl1pPr marL="0" indent="0">
              <a:spcBef>
                <a:spcPts val="0"/>
              </a:spcBef>
              <a:buNone/>
              <a:defRPr sz="2800" cap="none" baseline="0">
                <a:solidFill>
                  <a:schemeClr val="accent1">
                    <a:lumMod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grpSp>
        <p:nvGrpSpPr>
          <p:cNvPr id="7" name="Group 6"/>
          <p:cNvGrpSpPr/>
          <p:nvPr userDrawn="1"/>
        </p:nvGrpSpPr>
        <p:grpSpPr>
          <a:xfrm>
            <a:off x="11123611" y="0"/>
            <a:ext cx="1065214" cy="6868886"/>
            <a:chOff x="11123611" y="0"/>
            <a:chExt cx="1065214" cy="6868886"/>
          </a:xfrm>
        </p:grpSpPr>
        <p:pic>
          <p:nvPicPr>
            <p:cNvPr id="10" name="Picture 9"/>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11123611" y="0"/>
              <a:ext cx="1065213" cy="6858000"/>
            </a:xfrm>
            <a:prstGeom prst="rect">
              <a:avLst/>
            </a:prstGeom>
          </p:spPr>
        </p:pic>
        <p:sp>
          <p:nvSpPr>
            <p:cNvPr id="12" name="Rectangle 11"/>
            <p:cNvSpPr/>
            <p:nvPr/>
          </p:nvSpPr>
          <p:spPr>
            <a:xfrm>
              <a:off x="11123612" y="10886"/>
              <a:ext cx="1065213" cy="6858000"/>
            </a:xfrm>
            <a:prstGeom prst="rect">
              <a:avLst/>
            </a:prstGeom>
            <a:gradFill flip="none" rotWithShape="1">
              <a:gsLst>
                <a:gs pos="75000">
                  <a:schemeClr val="tx2">
                    <a:alpha val="0"/>
                  </a:schemeClr>
                </a:gs>
                <a:gs pos="100000">
                  <a:schemeClr val="tx2">
                    <a:alpha val="2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03F41C87-7AD9-4845-A077-840E4A0F3F06}" type="datetimeFigureOut">
              <a:rPr lang="en-US"/>
              <a:t>11/11/2020</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cxnSp>
        <p:nvCxnSpPr>
          <p:cNvPr id="9" name="Straight Connector 8"/>
          <p:cNvCxnSpPr/>
          <p:nvPr/>
        </p:nvCxnSpPr>
        <p:spPr>
          <a:xfrm>
            <a:off x="1658936" y="4782971"/>
            <a:ext cx="80168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61813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522413" y="381000"/>
            <a:ext cx="9829798" cy="1219200"/>
          </a:xfrm>
        </p:spPr>
        <p:txBody>
          <a:bodyPr/>
          <a:lstStyle>
            <a:lvl1pPr>
              <a:defRPr>
                <a:solidFill>
                  <a:schemeClr val="accent1">
                    <a:lumMod val="50000"/>
                  </a:schemeClr>
                </a:solidFill>
              </a:defRPr>
            </a:lvl1pPr>
          </a:lstStyle>
          <a:p>
            <a:r>
              <a:rPr lang="en-US"/>
              <a:t>Click to edit Master title style</a:t>
            </a:r>
            <a:endParaRPr/>
          </a:p>
        </p:txBody>
      </p:sp>
      <p:sp>
        <p:nvSpPr>
          <p:cNvPr id="3" name="Content Placeholder 2"/>
          <p:cNvSpPr>
            <a:spLocks noGrp="1"/>
          </p:cNvSpPr>
          <p:nvPr>
            <p:ph sz="half" idx="1"/>
          </p:nvPr>
        </p:nvSpPr>
        <p:spPr>
          <a:xfrm>
            <a:off x="1488168" y="1984248"/>
            <a:ext cx="4800600" cy="4187952"/>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Content Placeholder 3"/>
          <p:cNvSpPr>
            <a:spLocks noGrp="1"/>
          </p:cNvSpPr>
          <p:nvPr>
            <p:ph sz="half" idx="2"/>
          </p:nvPr>
        </p:nvSpPr>
        <p:spPr>
          <a:xfrm>
            <a:off x="6551612" y="1984248"/>
            <a:ext cx="4800601" cy="4187952"/>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03F41C87-7AD9-4845-A077-840E4A0F3F06}" type="datetimeFigureOut">
              <a:rPr lang="en-US"/>
              <a:t>11/11/2020</a:t>
            </a:fld>
            <a:endParaRPr/>
          </a:p>
        </p:txBody>
      </p:sp>
      <p:sp>
        <p:nvSpPr>
          <p:cNvPr id="7" name="Slide Number Placeholder 6"/>
          <p:cNvSpPr>
            <a:spLocks noGrp="1"/>
          </p:cNvSpPr>
          <p:nvPr>
            <p:ph type="sldNum" sz="quarter" idx="12"/>
          </p:nvPr>
        </p:nvSpPr>
        <p:spPr/>
        <p:txBody>
          <a:bodyPr/>
          <a:lstStyle/>
          <a:p>
            <a:fld id="{2A013F82-EE5E-44EE-A61D-E31C6657F26F}" type="slidenum">
              <a:rPr/>
              <a:t>‹#›</a:t>
            </a:fld>
            <a:endParaRPr/>
          </a:p>
        </p:txBody>
      </p:sp>
      <p:cxnSp>
        <p:nvCxnSpPr>
          <p:cNvPr id="8" name="Straight Connector 7"/>
          <p:cNvCxnSpPr/>
          <p:nvPr/>
        </p:nvCxnSpPr>
        <p:spPr>
          <a:xfrm>
            <a:off x="1658936" y="1709058"/>
            <a:ext cx="9617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5340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522413" y="381000"/>
            <a:ext cx="9829798" cy="1219200"/>
          </a:xfrm>
        </p:spPr>
        <p:txBody>
          <a:bodyPr/>
          <a:lstStyle>
            <a:lvl1pPr>
              <a:defRPr>
                <a:solidFill>
                  <a:schemeClr val="accent1">
                    <a:lumMod val="50000"/>
                  </a:schemeClr>
                </a:solidFill>
              </a:defRPr>
            </a:lvl1pPr>
          </a:lstStyle>
          <a:p>
            <a:r>
              <a:rPr lang="en-US"/>
              <a:t>Click to edit Master title style</a:t>
            </a:r>
            <a:endParaRPr dirty="0"/>
          </a:p>
        </p:txBody>
      </p:sp>
      <p:sp>
        <p:nvSpPr>
          <p:cNvPr id="3" name="Text Placeholder 2"/>
          <p:cNvSpPr>
            <a:spLocks noGrp="1"/>
          </p:cNvSpPr>
          <p:nvPr>
            <p:ph type="body" idx="1"/>
          </p:nvPr>
        </p:nvSpPr>
        <p:spPr>
          <a:xfrm>
            <a:off x="1522413" y="1828800"/>
            <a:ext cx="4800600" cy="838200"/>
          </a:xfrm>
        </p:spPr>
        <p:txBody>
          <a:bodyPr anchor="ctr">
            <a:noAutofit/>
          </a:bodyPr>
          <a:lstStyle>
            <a:lvl1pPr marL="0" indent="0">
              <a:spcBef>
                <a:spcPts val="0"/>
              </a:spcBef>
              <a:buNone/>
              <a:defRPr sz="2400" b="0" cap="none"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22413" y="2743200"/>
            <a:ext cx="4800600" cy="3425825"/>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Text Placeholder 4"/>
          <p:cNvSpPr>
            <a:spLocks noGrp="1"/>
          </p:cNvSpPr>
          <p:nvPr>
            <p:ph type="body" sz="quarter" idx="3"/>
          </p:nvPr>
        </p:nvSpPr>
        <p:spPr>
          <a:xfrm>
            <a:off x="6551613" y="1828800"/>
            <a:ext cx="4800600" cy="838200"/>
          </a:xfrm>
        </p:spPr>
        <p:txBody>
          <a:bodyPr anchor="ctr">
            <a:noAutofit/>
          </a:bodyPr>
          <a:lstStyle>
            <a:lvl1pPr marL="0" indent="0">
              <a:spcBef>
                <a:spcPts val="0"/>
              </a:spcBef>
              <a:buNone/>
              <a:defRPr sz="2400" b="0" cap="none"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51613" y="2743200"/>
            <a:ext cx="4800600" cy="3425825"/>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8" name="Footer Placeholder 7"/>
          <p:cNvSpPr>
            <a:spLocks noGrp="1"/>
          </p:cNvSpPr>
          <p:nvPr>
            <p:ph type="ftr" sz="quarter" idx="11"/>
          </p:nvPr>
        </p:nvSpPr>
        <p:spPr/>
        <p:txBody>
          <a:bodyPr/>
          <a:lstStyle/>
          <a:p>
            <a:r>
              <a:rPr lang="en-US" dirty="0"/>
              <a:t>Add a footer</a:t>
            </a:r>
          </a:p>
        </p:txBody>
      </p:sp>
      <p:sp>
        <p:nvSpPr>
          <p:cNvPr id="7" name="Date Placeholder 6"/>
          <p:cNvSpPr>
            <a:spLocks noGrp="1"/>
          </p:cNvSpPr>
          <p:nvPr>
            <p:ph type="dt" sz="half" idx="10"/>
          </p:nvPr>
        </p:nvSpPr>
        <p:spPr/>
        <p:txBody>
          <a:bodyPr/>
          <a:lstStyle/>
          <a:p>
            <a:fld id="{03F41C87-7AD9-4845-A077-840E4A0F3F06}" type="datetimeFigureOut">
              <a:rPr lang="en-US"/>
              <a:t>11/11/2020</a:t>
            </a:fld>
            <a:endParaRPr/>
          </a:p>
        </p:txBody>
      </p:sp>
      <p:sp>
        <p:nvSpPr>
          <p:cNvPr id="9" name="Slide Number Placeholder 8"/>
          <p:cNvSpPr>
            <a:spLocks noGrp="1"/>
          </p:cNvSpPr>
          <p:nvPr>
            <p:ph type="sldNum" sz="quarter" idx="12"/>
          </p:nvPr>
        </p:nvSpPr>
        <p:spPr/>
        <p:txBody>
          <a:bodyPr/>
          <a:lstStyle/>
          <a:p>
            <a:fld id="{2A013F82-EE5E-44EE-A61D-E31C6657F26F}" type="slidenum">
              <a:rPr/>
              <a:t>‹#›</a:t>
            </a:fld>
            <a:endParaRPr/>
          </a:p>
        </p:txBody>
      </p:sp>
      <p:cxnSp>
        <p:nvCxnSpPr>
          <p:cNvPr id="10" name="Straight Connector 9"/>
          <p:cNvCxnSpPr/>
          <p:nvPr/>
        </p:nvCxnSpPr>
        <p:spPr>
          <a:xfrm>
            <a:off x="1658936" y="1709058"/>
            <a:ext cx="9617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8419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lumMod val="50000"/>
                  </a:schemeClr>
                </a:solidFill>
              </a:defRPr>
            </a:lvl1pPr>
          </a:lstStyle>
          <a:p>
            <a:r>
              <a:rPr lang="en-US"/>
              <a:t>Click to edit Master title style</a:t>
            </a:r>
            <a:endParaRPr dirty="0"/>
          </a:p>
        </p:txBody>
      </p:sp>
      <p:sp>
        <p:nvSpPr>
          <p:cNvPr id="4" name="Footer Placeholder 3"/>
          <p:cNvSpPr>
            <a:spLocks noGrp="1"/>
          </p:cNvSpPr>
          <p:nvPr>
            <p:ph type="ftr" sz="quarter" idx="11"/>
          </p:nvPr>
        </p:nvSpPr>
        <p:spPr/>
        <p:txBody>
          <a:bodyPr/>
          <a:lstStyle/>
          <a:p>
            <a:r>
              <a:rPr lang="en-US" dirty="0"/>
              <a:t>Add a footer</a:t>
            </a:r>
          </a:p>
        </p:txBody>
      </p:sp>
      <p:sp>
        <p:nvSpPr>
          <p:cNvPr id="3" name="Date Placeholder 2"/>
          <p:cNvSpPr>
            <a:spLocks noGrp="1"/>
          </p:cNvSpPr>
          <p:nvPr>
            <p:ph type="dt" sz="half" idx="10"/>
          </p:nvPr>
        </p:nvSpPr>
        <p:spPr/>
        <p:txBody>
          <a:bodyPr/>
          <a:lstStyle/>
          <a:p>
            <a:fld id="{03F41C87-7AD9-4845-A077-840E4A0F3F06}" type="datetimeFigureOut">
              <a:rPr lang="en-US"/>
              <a:t>11/11/2020</a:t>
            </a:fld>
            <a:endParaRPr/>
          </a:p>
        </p:txBody>
      </p:sp>
      <p:sp>
        <p:nvSpPr>
          <p:cNvPr id="5" name="Slide Number Placeholder 4"/>
          <p:cNvSpPr>
            <a:spLocks noGrp="1"/>
          </p:cNvSpPr>
          <p:nvPr>
            <p:ph type="sldNum" sz="quarter" idx="12"/>
          </p:nvPr>
        </p:nvSpPr>
        <p:spPr/>
        <p:txBody>
          <a:bodyPr/>
          <a:lstStyle/>
          <a:p>
            <a:fld id="{2A013F82-EE5E-44EE-A61D-E31C6657F26F}" type="slidenum">
              <a:rPr/>
              <a:t>‹#›</a:t>
            </a:fld>
            <a:endParaRPr/>
          </a:p>
        </p:txBody>
      </p:sp>
      <p:cxnSp>
        <p:nvCxnSpPr>
          <p:cNvPr id="6" name="Straight Connector 5"/>
          <p:cNvCxnSpPr/>
          <p:nvPr/>
        </p:nvCxnSpPr>
        <p:spPr>
          <a:xfrm>
            <a:off x="1658936" y="1709058"/>
            <a:ext cx="9617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6631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a:t>Add a footer</a:t>
            </a:r>
          </a:p>
        </p:txBody>
      </p:sp>
      <p:sp>
        <p:nvSpPr>
          <p:cNvPr id="2" name="Date Placeholder 1"/>
          <p:cNvSpPr>
            <a:spLocks noGrp="1"/>
          </p:cNvSpPr>
          <p:nvPr>
            <p:ph type="dt" sz="half" idx="10"/>
          </p:nvPr>
        </p:nvSpPr>
        <p:spPr/>
        <p:txBody>
          <a:bodyPr/>
          <a:lstStyle/>
          <a:p>
            <a:fld id="{03F41C87-7AD9-4845-A077-840E4A0F3F06}" type="datetimeFigureOut">
              <a:rPr lang="en-US"/>
              <a:t>11/11/2020</a:t>
            </a:fld>
            <a:endParaRPr/>
          </a:p>
        </p:txBody>
      </p:sp>
      <p:sp>
        <p:nvSpPr>
          <p:cNvPr id="4" name="Slide Number Placeholder 3"/>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3607540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22413" y="685800"/>
            <a:ext cx="4114800" cy="1925637"/>
          </a:xfrm>
        </p:spPr>
        <p:txBody>
          <a:bodyPr anchor="b">
            <a:noAutofit/>
          </a:bodyPr>
          <a:lstStyle>
            <a:lvl1pPr algn="l">
              <a:lnSpc>
                <a:spcPct val="80000"/>
              </a:lnSpc>
              <a:defRPr sz="4000" b="0">
                <a:solidFill>
                  <a:schemeClr val="accent1">
                    <a:lumMod val="50000"/>
                  </a:schemeClr>
                </a:solidFill>
              </a:defRPr>
            </a:lvl1pPr>
          </a:lstStyle>
          <a:p>
            <a:r>
              <a:rPr lang="en-US"/>
              <a:t>Click to edit Master title style</a:t>
            </a:r>
            <a:endParaRPr/>
          </a:p>
        </p:txBody>
      </p:sp>
      <p:sp>
        <p:nvSpPr>
          <p:cNvPr id="3" name="Content Placeholder 2"/>
          <p:cNvSpPr>
            <a:spLocks noGrp="1"/>
          </p:cNvSpPr>
          <p:nvPr>
            <p:ph idx="1"/>
          </p:nvPr>
        </p:nvSpPr>
        <p:spPr>
          <a:xfrm>
            <a:off x="6094414" y="685800"/>
            <a:ext cx="5257799" cy="54864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Text Placeholder 3"/>
          <p:cNvSpPr>
            <a:spLocks noGrp="1"/>
          </p:cNvSpPr>
          <p:nvPr>
            <p:ph type="body" sz="half" idx="2"/>
          </p:nvPr>
        </p:nvSpPr>
        <p:spPr>
          <a:xfrm>
            <a:off x="1522413" y="2895599"/>
            <a:ext cx="4114800" cy="1752601"/>
          </a:xfrm>
        </p:spPr>
        <p:txBody>
          <a:bodyPr>
            <a:normAutofit/>
          </a:bodyPr>
          <a:lstStyle>
            <a:lvl1pPr marL="0" indent="0">
              <a:lnSpc>
                <a:spcPct val="90000"/>
              </a:lnSpc>
              <a:spcBef>
                <a:spcPts val="1800"/>
              </a:spcBef>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03F41C87-7AD9-4845-A077-840E4A0F3F06}" type="datetimeFigureOut">
              <a:rPr lang="en-US"/>
              <a:t>11/11/2020</a:t>
            </a:fld>
            <a:endParaRPr/>
          </a:p>
        </p:txBody>
      </p:sp>
      <p:sp>
        <p:nvSpPr>
          <p:cNvPr id="7" name="Slide Number Placeholder 6"/>
          <p:cNvSpPr>
            <a:spLocks noGrp="1"/>
          </p:cNvSpPr>
          <p:nvPr>
            <p:ph type="sldNum" sz="quarter" idx="12"/>
          </p:nvPr>
        </p:nvSpPr>
        <p:spPr/>
        <p:txBody>
          <a:bodyPr/>
          <a:lstStyle/>
          <a:p>
            <a:fld id="{2A013F82-EE5E-44EE-A61D-E31C6657F26F}" type="slidenum">
              <a:rPr/>
              <a:t>‹#›</a:t>
            </a:fld>
            <a:endParaRPr/>
          </a:p>
        </p:txBody>
      </p:sp>
      <p:cxnSp>
        <p:nvCxnSpPr>
          <p:cNvPr id="8" name="Straight Connector 7"/>
          <p:cNvCxnSpPr/>
          <p:nvPr/>
        </p:nvCxnSpPr>
        <p:spPr>
          <a:xfrm>
            <a:off x="1658936" y="2743200"/>
            <a:ext cx="3902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4981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22413" y="685800"/>
            <a:ext cx="4114800" cy="1925638"/>
          </a:xfrm>
        </p:spPr>
        <p:txBody>
          <a:bodyPr anchor="b">
            <a:normAutofit/>
          </a:bodyPr>
          <a:lstStyle>
            <a:lvl1pPr algn="l">
              <a:lnSpc>
                <a:spcPct val="80000"/>
              </a:lnSpc>
              <a:defRPr sz="4000" b="0" i="0" baseline="0">
                <a:solidFill>
                  <a:schemeClr val="accent1">
                    <a:lumMod val="50000"/>
                  </a:schemeClr>
                </a:solidFill>
              </a:defRPr>
            </a:lvl1pPr>
          </a:lstStyle>
          <a:p>
            <a:r>
              <a:rPr lang="en-US"/>
              <a:t>Click to edit Master title style</a:t>
            </a:r>
            <a:endParaRPr/>
          </a:p>
        </p:txBody>
      </p:sp>
      <p:sp>
        <p:nvSpPr>
          <p:cNvPr id="3" name="Picture Placeholder 2" descr="An empty placeholder to add an image. Click on the placeholder and select the image that you wish to add"/>
          <p:cNvSpPr>
            <a:spLocks noGrp="1"/>
          </p:cNvSpPr>
          <p:nvPr>
            <p:ph type="pic" idx="1"/>
          </p:nvPr>
        </p:nvSpPr>
        <p:spPr>
          <a:xfrm>
            <a:off x="6025925" y="-50118"/>
            <a:ext cx="6172198" cy="6857999"/>
          </a:xfrm>
          <a:solidFill>
            <a:schemeClr val="bg2"/>
          </a:solidFill>
          <a:effectLst>
            <a:outerShdw blurRad="152400" dist="50800" dir="10800000" algn="r" rotWithShape="0">
              <a:prstClr val="black">
                <a:alpha val="25000"/>
              </a:prstClr>
            </a:outerShdw>
          </a:effectLst>
        </p:spPr>
        <p:txBody>
          <a:bodyPr>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4" name="Text Placeholder 3"/>
          <p:cNvSpPr>
            <a:spLocks noGrp="1"/>
          </p:cNvSpPr>
          <p:nvPr>
            <p:ph type="body" sz="half" idx="2"/>
          </p:nvPr>
        </p:nvSpPr>
        <p:spPr>
          <a:xfrm>
            <a:off x="1522413" y="2895599"/>
            <a:ext cx="4114800" cy="1752601"/>
          </a:xfrm>
        </p:spPr>
        <p:txBody>
          <a:bodyPr>
            <a:normAutofit/>
          </a:bodyPr>
          <a:lstStyle>
            <a:lvl1pPr marL="0" indent="0">
              <a:lnSpc>
                <a:spcPct val="90000"/>
              </a:lnSpc>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0" name="Straight Connector 9"/>
          <p:cNvCxnSpPr/>
          <p:nvPr/>
        </p:nvCxnSpPr>
        <p:spPr>
          <a:xfrm>
            <a:off x="1658936" y="2743200"/>
            <a:ext cx="3902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9172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22413" y="381000"/>
            <a:ext cx="9829799" cy="1219200"/>
          </a:xfrm>
          <a:prstGeom prst="rect">
            <a:avLst/>
          </a:prstGeom>
        </p:spPr>
        <p:txBody>
          <a:bodyPr vert="horz" lIns="91440" tIns="45720" rIns="91440" bIns="45720" rtlCol="0" anchor="b">
            <a:normAutofit/>
          </a:bodyPr>
          <a:lstStyle/>
          <a:p>
            <a:r>
              <a:rPr lang="en-US"/>
              <a:t>Click to edit Master title style</a:t>
            </a:r>
            <a:endParaRPr/>
          </a:p>
        </p:txBody>
      </p:sp>
      <p:sp>
        <p:nvSpPr>
          <p:cNvPr id="3" name="Text Placeholder 2"/>
          <p:cNvSpPr>
            <a:spLocks noGrp="1"/>
          </p:cNvSpPr>
          <p:nvPr>
            <p:ph type="body" idx="1"/>
          </p:nvPr>
        </p:nvSpPr>
        <p:spPr>
          <a:xfrm>
            <a:off x="1522413" y="1981200"/>
            <a:ext cx="9829799" cy="418782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3"/>
          </p:nvPr>
        </p:nvSpPr>
        <p:spPr>
          <a:xfrm>
            <a:off x="1522413" y="6400800"/>
            <a:ext cx="5954834" cy="276228"/>
          </a:xfrm>
          <a:prstGeom prst="rect">
            <a:avLst/>
          </a:prstGeom>
        </p:spPr>
        <p:txBody>
          <a:bodyPr vert="horz" lIns="91440" tIns="45720" rIns="91440" bIns="45720" rtlCol="0" anchor="ctr"/>
          <a:lstStyle>
            <a:lvl1pPr algn="l">
              <a:defRPr sz="1100">
                <a:solidFill>
                  <a:schemeClr val="tx1"/>
                </a:solidFill>
              </a:defRPr>
            </a:lvl1pPr>
          </a:lstStyle>
          <a:p>
            <a:r>
              <a:rPr lang="en-US"/>
              <a:t>Add a footer</a:t>
            </a:r>
            <a:endParaRPr lang="en-US" dirty="0"/>
          </a:p>
        </p:txBody>
      </p:sp>
      <p:sp>
        <p:nvSpPr>
          <p:cNvPr id="4" name="Date Placeholder 3"/>
          <p:cNvSpPr>
            <a:spLocks noGrp="1"/>
          </p:cNvSpPr>
          <p:nvPr>
            <p:ph type="dt" sz="half" idx="2"/>
          </p:nvPr>
        </p:nvSpPr>
        <p:spPr>
          <a:xfrm>
            <a:off x="8228011" y="6400800"/>
            <a:ext cx="1548659" cy="276228"/>
          </a:xfrm>
          <a:prstGeom prst="rect">
            <a:avLst/>
          </a:prstGeom>
        </p:spPr>
        <p:txBody>
          <a:bodyPr vert="horz" lIns="91440" tIns="45720" rIns="91440" bIns="45720" rtlCol="0" anchor="ctr"/>
          <a:lstStyle>
            <a:lvl1pPr algn="r">
              <a:defRPr sz="1100">
                <a:solidFill>
                  <a:schemeClr val="tx1"/>
                </a:solidFill>
              </a:defRPr>
            </a:lvl1pPr>
          </a:lstStyle>
          <a:p>
            <a:fld id="{03F41C87-7AD9-4845-A077-840E4A0F3F06}" type="datetimeFigureOut">
              <a:rPr lang="en-US" smtClean="0"/>
              <a:pPr/>
              <a:t>11/11/2020</a:t>
            </a:fld>
            <a:endParaRPr lang="en-US"/>
          </a:p>
        </p:txBody>
      </p:sp>
      <p:sp>
        <p:nvSpPr>
          <p:cNvPr id="6" name="Slide Number Placeholder 5"/>
          <p:cNvSpPr>
            <a:spLocks noGrp="1"/>
          </p:cNvSpPr>
          <p:nvPr>
            <p:ph type="sldNum" sz="quarter" idx="4"/>
          </p:nvPr>
        </p:nvSpPr>
        <p:spPr>
          <a:xfrm>
            <a:off x="10285411" y="6400800"/>
            <a:ext cx="1066802" cy="276228"/>
          </a:xfrm>
          <a:prstGeom prst="rect">
            <a:avLst/>
          </a:prstGeom>
        </p:spPr>
        <p:txBody>
          <a:bodyPr vert="horz" lIns="91440" tIns="45720" rIns="91440" bIns="45720" rtlCol="0" anchor="ctr"/>
          <a:lstStyle>
            <a:lvl1pPr algn="r">
              <a:defRPr sz="1100">
                <a:solidFill>
                  <a:schemeClr val="tx1"/>
                </a:solidFill>
              </a:defRPr>
            </a:lvl1pPr>
          </a:lstStyle>
          <a:p>
            <a:fld id="{2A013F82-EE5E-44EE-A61D-E31C6657F26F}" type="slidenum">
              <a:rPr lang="en-US" smtClean="0"/>
              <a:pPr/>
              <a:t>‹#›</a:t>
            </a:fld>
            <a:endParaRPr lang="en-US"/>
          </a:p>
        </p:txBody>
      </p:sp>
      <p:pic>
        <p:nvPicPr>
          <p:cNvPr id="9" name="Picture 8"/>
          <p:cNvPicPr>
            <a:picLocks noChangeAspect="1"/>
          </p:cNvPicPr>
          <p:nvPr/>
        </p:nvPicPr>
        <p:blipFill rotWithShape="1">
          <a:blip r:embed="rId13" cstate="print">
            <a:extLst>
              <a:ext uri="{28A0092B-C50C-407E-A947-70E740481C1C}">
                <a14:useLocalDpi xmlns:a14="http://schemas.microsoft.com/office/drawing/2010/main" val="0"/>
              </a:ext>
            </a:extLst>
          </a:blip>
          <a:srcRect/>
          <a:stretch/>
        </p:blipFill>
        <p:spPr>
          <a:xfrm>
            <a:off x="1" y="0"/>
            <a:ext cx="1065213" cy="6858000"/>
          </a:xfrm>
          <a:prstGeom prst="rect">
            <a:avLst/>
          </a:prstGeom>
        </p:spPr>
      </p:pic>
      <p:sp>
        <p:nvSpPr>
          <p:cNvPr id="10" name="Rectangle 9"/>
          <p:cNvSpPr/>
          <p:nvPr/>
        </p:nvSpPr>
        <p:spPr>
          <a:xfrm>
            <a:off x="1" y="0"/>
            <a:ext cx="1065213" cy="6858000"/>
          </a:xfrm>
          <a:prstGeom prst="rect">
            <a:avLst/>
          </a:prstGeom>
          <a:gradFill flip="none" rotWithShape="1">
            <a:gsLst>
              <a:gs pos="75000">
                <a:schemeClr val="tx2">
                  <a:alpha val="0"/>
                </a:schemeClr>
              </a:gs>
              <a:gs pos="100000">
                <a:schemeClr val="tx2">
                  <a:alpha val="2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Tree>
    <p:extLst>
      <p:ext uri="{BB962C8B-B14F-4D97-AF65-F5344CB8AC3E}">
        <p14:creationId xmlns:p14="http://schemas.microsoft.com/office/powerpoint/2010/main" val="14030599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600" kern="1200">
          <a:solidFill>
            <a:schemeClr val="accent1">
              <a:lumMod val="50000"/>
            </a:schemeClr>
          </a:solidFill>
          <a:latin typeface="+mj-lt"/>
          <a:ea typeface="+mj-ea"/>
          <a:cs typeface="+mj-cs"/>
        </a:defRPr>
      </a:lvl1pPr>
    </p:titleStyle>
    <p:bodyStyle>
      <a:lvl1pPr marL="223838" indent="-223838" algn="l" defTabSz="914400" rtl="0" eaLnBrk="1" latinLnBrk="0" hangingPunct="1">
        <a:lnSpc>
          <a:spcPct val="90000"/>
        </a:lnSpc>
        <a:spcBef>
          <a:spcPts val="1800"/>
        </a:spcBef>
        <a:buClr>
          <a:schemeClr val="tx1">
            <a:lumMod val="90000"/>
            <a:lumOff val="10000"/>
          </a:schemeClr>
        </a:buClr>
        <a:buSzPct val="80000"/>
        <a:buFont typeface="Arial" pitchFamily="34" charset="0"/>
        <a:buChar char="•"/>
        <a:defRPr sz="2400" kern="1200">
          <a:solidFill>
            <a:schemeClr val="tx1"/>
          </a:solidFill>
          <a:latin typeface="+mn-lt"/>
          <a:ea typeface="+mn-ea"/>
          <a:cs typeface="+mn-cs"/>
        </a:defRPr>
      </a:lvl1pPr>
      <a:lvl2pPr marL="511175" indent="-228600" algn="l" defTabSz="914400" rtl="0" eaLnBrk="1" latinLnBrk="0" hangingPunct="1">
        <a:lnSpc>
          <a:spcPct val="90000"/>
        </a:lnSpc>
        <a:spcBef>
          <a:spcPts val="1000"/>
        </a:spcBef>
        <a:buClr>
          <a:schemeClr val="tx1">
            <a:lumMod val="90000"/>
            <a:lumOff val="10000"/>
          </a:schemeClr>
        </a:buClr>
        <a:buSzPct val="80000"/>
        <a:buFont typeface="Arial" pitchFamily="34" charset="0"/>
        <a:buChar char="•"/>
        <a:defRPr sz="2000" kern="1200">
          <a:solidFill>
            <a:schemeClr val="tx1"/>
          </a:solidFill>
          <a:latin typeface="+mn-lt"/>
          <a:ea typeface="+mn-ea"/>
          <a:cs typeface="+mn-cs"/>
        </a:defRPr>
      </a:lvl2pPr>
      <a:lvl3pPr marL="685800" indent="-174625" algn="l" defTabSz="914400" rtl="0" eaLnBrk="1" latinLnBrk="0" hangingPunct="1">
        <a:lnSpc>
          <a:spcPct val="90000"/>
        </a:lnSpc>
        <a:spcBef>
          <a:spcPts val="600"/>
        </a:spcBef>
        <a:buClr>
          <a:schemeClr val="tx1">
            <a:lumMod val="90000"/>
            <a:lumOff val="10000"/>
          </a:schemeClr>
        </a:buClr>
        <a:buSzPct val="80000"/>
        <a:buFont typeface="Arial" pitchFamily="34" charset="0"/>
        <a:buChar char="•"/>
        <a:defRPr sz="1800" kern="1200">
          <a:solidFill>
            <a:schemeClr val="tx1"/>
          </a:solidFill>
          <a:latin typeface="+mn-lt"/>
          <a:ea typeface="+mn-ea"/>
          <a:cs typeface="+mn-cs"/>
        </a:defRPr>
      </a:lvl3pPr>
      <a:lvl4pPr marL="860425" indent="-174625" algn="l" defTabSz="914400" rtl="0" eaLnBrk="1" latinLnBrk="0" hangingPunct="1">
        <a:lnSpc>
          <a:spcPct val="90000"/>
        </a:lnSpc>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4pPr>
      <a:lvl5pPr marL="1033463" indent="-173038" algn="l" defTabSz="914400" rtl="0" eaLnBrk="1" latinLnBrk="0" hangingPunct="1">
        <a:lnSpc>
          <a:spcPct val="90000"/>
        </a:lnSpc>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5400" dirty="0"/>
              <a:t>Canada and USA </a:t>
            </a:r>
            <a:br>
              <a:rPr lang="en-US" sz="5400" dirty="0"/>
            </a:br>
            <a:r>
              <a:rPr lang="en-US" sz="2400" b="1" dirty="0"/>
              <a:t>Energy Production vs. $$$ Strength</a:t>
            </a:r>
            <a:endParaRPr lang="en-US" b="1" dirty="0"/>
          </a:p>
        </p:txBody>
      </p:sp>
      <p:sp>
        <p:nvSpPr>
          <p:cNvPr id="3" name="Subtitle 2"/>
          <p:cNvSpPr>
            <a:spLocks noGrp="1"/>
          </p:cNvSpPr>
          <p:nvPr>
            <p:ph type="subTitle" idx="1"/>
          </p:nvPr>
        </p:nvSpPr>
        <p:spPr/>
        <p:txBody>
          <a:bodyPr/>
          <a:lstStyle/>
          <a:p>
            <a:r>
              <a:rPr lang="en-US" sz="2800" dirty="0"/>
              <a:t>Project 1</a:t>
            </a:r>
          </a:p>
          <a:p>
            <a:endParaRPr lang="en-US" dirty="0"/>
          </a:p>
          <a:p>
            <a:r>
              <a:rPr lang="en-US" sz="1600" dirty="0">
                <a:solidFill>
                  <a:schemeClr val="tx1"/>
                </a:solidFill>
              </a:rPr>
              <a:t>Team: Kelvin Deng, Thao Hoang, May Ang, </a:t>
            </a:r>
            <a:r>
              <a:rPr lang="en-US" sz="1600" dirty="0" err="1">
                <a:solidFill>
                  <a:schemeClr val="tx1"/>
                </a:solidFill>
              </a:rPr>
              <a:t>Yijing</a:t>
            </a:r>
            <a:r>
              <a:rPr lang="en-US" sz="1600" dirty="0">
                <a:solidFill>
                  <a:schemeClr val="tx1"/>
                </a:solidFill>
              </a:rPr>
              <a:t> </a:t>
            </a:r>
            <a:r>
              <a:rPr lang="en-US" sz="1600" dirty="0" err="1">
                <a:solidFill>
                  <a:schemeClr val="tx1"/>
                </a:solidFill>
              </a:rPr>
              <a:t>Su</a:t>
            </a:r>
            <a:endParaRPr lang="en-US" sz="1600" dirty="0">
              <a:solidFill>
                <a:schemeClr val="tx1"/>
              </a:solidFill>
            </a:endParaRPr>
          </a:p>
          <a:p>
            <a:r>
              <a:rPr lang="en-US" sz="1600" dirty="0">
                <a:solidFill>
                  <a:schemeClr val="tx1"/>
                </a:solidFill>
              </a:rPr>
              <a:t>Date: Nov 12, 2020</a:t>
            </a:r>
            <a:endParaRPr lang="en-US" dirty="0">
              <a:solidFill>
                <a:schemeClr val="tx1"/>
              </a:solidFill>
            </a:endParaRPr>
          </a:p>
        </p:txBody>
      </p:sp>
    </p:spTree>
    <p:extLst>
      <p:ext uri="{BB962C8B-B14F-4D97-AF65-F5344CB8AC3E}">
        <p14:creationId xmlns:p14="http://schemas.microsoft.com/office/powerpoint/2010/main" val="2320115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t>Findings – US and its Oil</a:t>
            </a:r>
          </a:p>
        </p:txBody>
      </p:sp>
      <p:sp>
        <p:nvSpPr>
          <p:cNvPr id="15" name="TextBox 14">
            <a:extLst>
              <a:ext uri="{FF2B5EF4-FFF2-40B4-BE49-F238E27FC236}">
                <a16:creationId xmlns:a16="http://schemas.microsoft.com/office/drawing/2014/main" id="{F1E73E71-38F6-4A8F-ACD8-3B889EBC13CC}"/>
              </a:ext>
            </a:extLst>
          </p:cNvPr>
          <p:cNvSpPr txBox="1"/>
          <p:nvPr/>
        </p:nvSpPr>
        <p:spPr>
          <a:xfrm>
            <a:off x="1522413" y="2132856"/>
            <a:ext cx="2843807" cy="2308324"/>
          </a:xfrm>
          <a:prstGeom prst="rect">
            <a:avLst/>
          </a:prstGeom>
          <a:noFill/>
        </p:spPr>
        <p:txBody>
          <a:bodyPr wrap="square" rtlCol="0">
            <a:spAutoFit/>
          </a:bodyPr>
          <a:lstStyle/>
          <a:p>
            <a:r>
              <a:rPr lang="en-CA" sz="1600" b="1" u="sng" dirty="0"/>
              <a:t>Over the past 15 years:</a:t>
            </a:r>
          </a:p>
          <a:p>
            <a:endParaRPr lang="en-CA" sz="1600" dirty="0"/>
          </a:p>
          <a:p>
            <a:pPr marL="285750" indent="-285750">
              <a:buFontTx/>
              <a:buChar char="-"/>
            </a:pPr>
            <a:r>
              <a:rPr lang="en-CA" sz="1600" dirty="0"/>
              <a:t>Linear growth of </a:t>
            </a:r>
            <a:r>
              <a:rPr lang="en-CA" sz="1600" b="1" dirty="0">
                <a:solidFill>
                  <a:srgbClr val="00B050"/>
                </a:solidFill>
              </a:rPr>
              <a:t>US GDP (1.5x)</a:t>
            </a:r>
            <a:r>
              <a:rPr lang="en-CA" sz="1600" dirty="0"/>
              <a:t> while </a:t>
            </a:r>
            <a:r>
              <a:rPr lang="en-CA" sz="1600" b="1" dirty="0">
                <a:solidFill>
                  <a:srgbClr val="FF0000"/>
                </a:solidFill>
              </a:rPr>
              <a:t>US Dollars Index  </a:t>
            </a:r>
            <a:r>
              <a:rPr lang="en-CA" sz="1600" dirty="0"/>
              <a:t>follows a cyclical trend and increases by </a:t>
            </a:r>
            <a:r>
              <a:rPr lang="en-CA" sz="1600" b="1" dirty="0">
                <a:solidFill>
                  <a:srgbClr val="FF0000"/>
                </a:solidFill>
              </a:rPr>
              <a:t>(1.05x)</a:t>
            </a:r>
          </a:p>
          <a:p>
            <a:pPr marL="285750" indent="-285750">
              <a:buFontTx/>
              <a:buChar char="-"/>
            </a:pPr>
            <a:endParaRPr lang="en-CA" sz="1600" b="1" dirty="0">
              <a:solidFill>
                <a:srgbClr val="FF0000"/>
              </a:solidFill>
            </a:endParaRPr>
          </a:p>
          <a:p>
            <a:pPr marL="285750" indent="-285750">
              <a:buFontTx/>
              <a:buChar char="-"/>
            </a:pPr>
            <a:endParaRPr lang="en-CA" sz="1600" dirty="0"/>
          </a:p>
        </p:txBody>
      </p:sp>
      <p:grpSp>
        <p:nvGrpSpPr>
          <p:cNvPr id="24" name="Group 23">
            <a:extLst>
              <a:ext uri="{FF2B5EF4-FFF2-40B4-BE49-F238E27FC236}">
                <a16:creationId xmlns:a16="http://schemas.microsoft.com/office/drawing/2014/main" id="{148F7B4D-8A7D-4577-BFE8-711FB3EC0455}"/>
              </a:ext>
            </a:extLst>
          </p:cNvPr>
          <p:cNvGrpSpPr/>
          <p:nvPr/>
        </p:nvGrpSpPr>
        <p:grpSpPr>
          <a:xfrm>
            <a:off x="4402957" y="1772816"/>
            <a:ext cx="7439511" cy="4941168"/>
            <a:chOff x="4402957" y="1772816"/>
            <a:chExt cx="7439511" cy="4941168"/>
          </a:xfrm>
        </p:grpSpPr>
        <p:grpSp>
          <p:nvGrpSpPr>
            <p:cNvPr id="14" name="Group 13">
              <a:extLst>
                <a:ext uri="{FF2B5EF4-FFF2-40B4-BE49-F238E27FC236}">
                  <a16:creationId xmlns:a16="http://schemas.microsoft.com/office/drawing/2014/main" id="{48FEDDE8-C726-49D0-AEBB-5D3028CE54B9}"/>
                </a:ext>
              </a:extLst>
            </p:cNvPr>
            <p:cNvGrpSpPr/>
            <p:nvPr/>
          </p:nvGrpSpPr>
          <p:grpSpPr>
            <a:xfrm>
              <a:off x="4402957" y="1772816"/>
              <a:ext cx="7439511" cy="4941168"/>
              <a:chOff x="4402957" y="1772816"/>
              <a:chExt cx="7439511" cy="4941168"/>
            </a:xfrm>
          </p:grpSpPr>
          <p:pic>
            <p:nvPicPr>
              <p:cNvPr id="9" name="Picture 8" descr="Chart, line chart&#10;&#10;Description automatically generated">
                <a:extLst>
                  <a:ext uri="{FF2B5EF4-FFF2-40B4-BE49-F238E27FC236}">
                    <a16:creationId xmlns:a16="http://schemas.microsoft.com/office/drawing/2014/main" id="{20126264-6EFB-4605-BE99-63F39D807A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2957" y="1772816"/>
                <a:ext cx="7439511" cy="4941168"/>
              </a:xfrm>
              <a:prstGeom prst="rect">
                <a:avLst/>
              </a:prstGeom>
            </p:spPr>
          </p:pic>
          <p:cxnSp>
            <p:nvCxnSpPr>
              <p:cNvPr id="16" name="Straight Connector 15">
                <a:extLst>
                  <a:ext uri="{FF2B5EF4-FFF2-40B4-BE49-F238E27FC236}">
                    <a16:creationId xmlns:a16="http://schemas.microsoft.com/office/drawing/2014/main" id="{862BDB7C-2633-493A-BF0F-E229010BD32D}"/>
                  </a:ext>
                </a:extLst>
              </p:cNvPr>
              <p:cNvCxnSpPr>
                <a:cxnSpLocks/>
              </p:cNvCxnSpPr>
              <p:nvPr/>
            </p:nvCxnSpPr>
            <p:spPr>
              <a:xfrm>
                <a:off x="4870276" y="2780928"/>
                <a:ext cx="6552728" cy="0"/>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35A5AAC9-7D32-45FB-92D3-74678AB4D95A}"/>
                  </a:ext>
                </a:extLst>
              </p:cNvPr>
              <p:cNvCxnSpPr>
                <a:cxnSpLocks/>
              </p:cNvCxnSpPr>
              <p:nvPr/>
            </p:nvCxnSpPr>
            <p:spPr>
              <a:xfrm>
                <a:off x="4870276" y="2996952"/>
                <a:ext cx="6552728" cy="0"/>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grpSp>
        <p:sp>
          <p:nvSpPr>
            <p:cNvPr id="20" name="TextBox 19">
              <a:extLst>
                <a:ext uri="{FF2B5EF4-FFF2-40B4-BE49-F238E27FC236}">
                  <a16:creationId xmlns:a16="http://schemas.microsoft.com/office/drawing/2014/main" id="{561AC6C9-2413-4C5A-8BB6-390EF5B2EFA6}"/>
                </a:ext>
              </a:extLst>
            </p:cNvPr>
            <p:cNvSpPr txBox="1"/>
            <p:nvPr/>
          </p:nvSpPr>
          <p:spPr>
            <a:xfrm>
              <a:off x="6310436" y="4067780"/>
              <a:ext cx="1152128" cy="369332"/>
            </a:xfrm>
            <a:prstGeom prst="rect">
              <a:avLst/>
            </a:prstGeom>
            <a:noFill/>
          </p:spPr>
          <p:txBody>
            <a:bodyPr wrap="square" rtlCol="0">
              <a:spAutoFit/>
            </a:bodyPr>
            <a:lstStyle/>
            <a:p>
              <a:r>
                <a:rPr lang="en-CA" dirty="0">
                  <a:solidFill>
                    <a:srgbClr val="FF0000"/>
                  </a:solidFill>
                </a:rPr>
                <a:t>Recession</a:t>
              </a:r>
            </a:p>
          </p:txBody>
        </p:sp>
        <p:cxnSp>
          <p:nvCxnSpPr>
            <p:cNvPr id="23" name="Straight Arrow Connector 22">
              <a:extLst>
                <a:ext uri="{FF2B5EF4-FFF2-40B4-BE49-F238E27FC236}">
                  <a16:creationId xmlns:a16="http://schemas.microsoft.com/office/drawing/2014/main" id="{169A60D4-4888-462D-8D7B-3CBCFE775C41}"/>
                </a:ext>
              </a:extLst>
            </p:cNvPr>
            <p:cNvCxnSpPr/>
            <p:nvPr/>
          </p:nvCxnSpPr>
          <p:spPr>
            <a:xfrm flipH="1">
              <a:off x="6670476" y="4454778"/>
              <a:ext cx="144016" cy="702414"/>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aphicFrame>
        <p:nvGraphicFramePr>
          <p:cNvPr id="25" name="Table 24">
            <a:extLst>
              <a:ext uri="{FF2B5EF4-FFF2-40B4-BE49-F238E27FC236}">
                <a16:creationId xmlns:a16="http://schemas.microsoft.com/office/drawing/2014/main" id="{87E7E539-CE37-4636-A363-2311D2249CAD}"/>
              </a:ext>
            </a:extLst>
          </p:cNvPr>
          <p:cNvGraphicFramePr>
            <a:graphicFrameLocks noGrp="1"/>
          </p:cNvGraphicFramePr>
          <p:nvPr>
            <p:extLst>
              <p:ext uri="{D42A27DB-BD31-4B8C-83A1-F6EECF244321}">
                <p14:modId xmlns:p14="http://schemas.microsoft.com/office/powerpoint/2010/main" val="390920900"/>
              </p:ext>
            </p:extLst>
          </p:nvPr>
        </p:nvGraphicFramePr>
        <p:xfrm>
          <a:off x="1765721" y="4077072"/>
          <a:ext cx="2600499" cy="2152819"/>
        </p:xfrm>
        <a:graphic>
          <a:graphicData uri="http://schemas.openxmlformats.org/drawingml/2006/table">
            <a:tbl>
              <a:tblPr firstRow="1" bandRow="1">
                <a:tableStyleId>{C4B1156A-380E-4F78-BDF5-A606A8083BF9}</a:tableStyleId>
              </a:tblPr>
              <a:tblGrid>
                <a:gridCol w="866833">
                  <a:extLst>
                    <a:ext uri="{9D8B030D-6E8A-4147-A177-3AD203B41FA5}">
                      <a16:colId xmlns:a16="http://schemas.microsoft.com/office/drawing/2014/main" val="2629048995"/>
                    </a:ext>
                  </a:extLst>
                </a:gridCol>
                <a:gridCol w="866833">
                  <a:extLst>
                    <a:ext uri="{9D8B030D-6E8A-4147-A177-3AD203B41FA5}">
                      <a16:colId xmlns:a16="http://schemas.microsoft.com/office/drawing/2014/main" val="2460191286"/>
                    </a:ext>
                  </a:extLst>
                </a:gridCol>
                <a:gridCol w="866833">
                  <a:extLst>
                    <a:ext uri="{9D8B030D-6E8A-4147-A177-3AD203B41FA5}">
                      <a16:colId xmlns:a16="http://schemas.microsoft.com/office/drawing/2014/main" val="3124591941"/>
                    </a:ext>
                  </a:extLst>
                </a:gridCol>
              </a:tblGrid>
              <a:tr h="872659">
                <a:tc>
                  <a:txBody>
                    <a:bodyPr/>
                    <a:lstStyle/>
                    <a:p>
                      <a:endParaRPr lang="en-CA" dirty="0"/>
                    </a:p>
                  </a:txBody>
                  <a:tcPr/>
                </a:tc>
                <a:tc>
                  <a:txBody>
                    <a:bodyPr/>
                    <a:lstStyle/>
                    <a:p>
                      <a:r>
                        <a:rPr lang="en-CA" dirty="0">
                          <a:solidFill>
                            <a:srgbClr val="0000FF"/>
                          </a:solidFill>
                        </a:rPr>
                        <a:t>Crude Prod.</a:t>
                      </a:r>
                    </a:p>
                  </a:txBody>
                  <a:tcPr/>
                </a:tc>
                <a:tc>
                  <a:txBody>
                    <a:bodyPr/>
                    <a:lstStyle/>
                    <a:p>
                      <a:r>
                        <a:rPr lang="en-CA" sz="1800" dirty="0">
                          <a:solidFill>
                            <a:srgbClr val="00B050"/>
                          </a:solidFill>
                        </a:rPr>
                        <a:t>US GDP </a:t>
                      </a:r>
                      <a:endParaRPr lang="en-CA" dirty="0"/>
                    </a:p>
                  </a:txBody>
                  <a:tcPr/>
                </a:tc>
                <a:extLst>
                  <a:ext uri="{0D108BD9-81ED-4DB2-BD59-A6C34878D82A}">
                    <a16:rowId xmlns:a16="http://schemas.microsoft.com/office/drawing/2014/main" val="2842027015"/>
                  </a:ext>
                </a:extLst>
              </a:tr>
              <a:tr h="50558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800" b="1" dirty="0">
                          <a:solidFill>
                            <a:srgbClr val="00B050"/>
                          </a:solidFill>
                        </a:rPr>
                        <a:t>US GDP</a:t>
                      </a:r>
                      <a:endParaRPr lang="en-CA" b="1" dirty="0">
                        <a:solidFill>
                          <a:srgbClr val="FF0000"/>
                        </a:solidFill>
                      </a:endParaRPr>
                    </a:p>
                  </a:txBody>
                  <a:tcPr/>
                </a:tc>
                <a:tc>
                  <a:txBody>
                    <a:bodyPr/>
                    <a:lstStyle/>
                    <a:p>
                      <a:pPr algn="ctr"/>
                      <a:endParaRPr lang="en-CA" dirty="0"/>
                    </a:p>
                  </a:txBody>
                  <a:tcPr/>
                </a:tc>
                <a:tc>
                  <a:txBody>
                    <a:bodyPr/>
                    <a:lstStyle/>
                    <a:p>
                      <a:pPr algn="ctr"/>
                      <a:r>
                        <a:rPr lang="en-CA" dirty="0"/>
                        <a:t>-</a:t>
                      </a:r>
                    </a:p>
                  </a:txBody>
                  <a:tcPr/>
                </a:tc>
                <a:extLst>
                  <a:ext uri="{0D108BD9-81ED-4DB2-BD59-A6C34878D82A}">
                    <a16:rowId xmlns:a16="http://schemas.microsoft.com/office/drawing/2014/main" val="3347478847"/>
                  </a:ext>
                </a:extLst>
              </a:tr>
              <a:tr h="505589">
                <a:tc>
                  <a:txBody>
                    <a:bodyPr/>
                    <a:lstStyle/>
                    <a:p>
                      <a:r>
                        <a:rPr lang="en-CA" b="1" dirty="0">
                          <a:solidFill>
                            <a:srgbClr val="FF0000"/>
                          </a:solidFill>
                        </a:rPr>
                        <a:t>USD Index</a:t>
                      </a:r>
                    </a:p>
                  </a:txBody>
                  <a:tcPr/>
                </a:tc>
                <a:tc>
                  <a:txBody>
                    <a:bodyPr/>
                    <a:lstStyle/>
                    <a:p>
                      <a:pPr algn="ctr"/>
                      <a:endParaRPr lang="en-CA" dirty="0"/>
                    </a:p>
                  </a:txBody>
                  <a:tcPr/>
                </a:tc>
                <a:tc>
                  <a:txBody>
                    <a:bodyPr/>
                    <a:lstStyle/>
                    <a:p>
                      <a:pPr algn="ctr"/>
                      <a:r>
                        <a:rPr lang="en-CA" dirty="0"/>
                        <a:t>0.37</a:t>
                      </a:r>
                    </a:p>
                  </a:txBody>
                  <a:tcPr/>
                </a:tc>
                <a:extLst>
                  <a:ext uri="{0D108BD9-81ED-4DB2-BD59-A6C34878D82A}">
                    <a16:rowId xmlns:a16="http://schemas.microsoft.com/office/drawing/2014/main" val="4210075064"/>
                  </a:ext>
                </a:extLst>
              </a:tr>
            </a:tbl>
          </a:graphicData>
        </a:graphic>
      </p:graphicFrame>
    </p:spTree>
    <p:extLst>
      <p:ext uri="{BB962C8B-B14F-4D97-AF65-F5344CB8AC3E}">
        <p14:creationId xmlns:p14="http://schemas.microsoft.com/office/powerpoint/2010/main" val="2193902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t>Findings – US and its Oil</a:t>
            </a:r>
          </a:p>
        </p:txBody>
      </p:sp>
      <p:sp>
        <p:nvSpPr>
          <p:cNvPr id="15" name="TextBox 14">
            <a:extLst>
              <a:ext uri="{FF2B5EF4-FFF2-40B4-BE49-F238E27FC236}">
                <a16:creationId xmlns:a16="http://schemas.microsoft.com/office/drawing/2014/main" id="{F1E73E71-38F6-4A8F-ACD8-3B889EBC13CC}"/>
              </a:ext>
            </a:extLst>
          </p:cNvPr>
          <p:cNvSpPr txBox="1"/>
          <p:nvPr/>
        </p:nvSpPr>
        <p:spPr>
          <a:xfrm>
            <a:off x="1557908" y="1916832"/>
            <a:ext cx="2843807" cy="1569660"/>
          </a:xfrm>
          <a:prstGeom prst="rect">
            <a:avLst/>
          </a:prstGeom>
          <a:noFill/>
        </p:spPr>
        <p:txBody>
          <a:bodyPr wrap="square" rtlCol="0">
            <a:spAutoFit/>
          </a:bodyPr>
          <a:lstStyle/>
          <a:p>
            <a:r>
              <a:rPr lang="en-CA" sz="1600" b="1" u="sng" dirty="0"/>
              <a:t>Over the past 15 years:</a:t>
            </a:r>
          </a:p>
          <a:p>
            <a:endParaRPr lang="en-CA" sz="1600" dirty="0">
              <a:solidFill>
                <a:schemeClr val="bg1">
                  <a:lumMod val="85000"/>
                </a:schemeClr>
              </a:solidFill>
            </a:endParaRPr>
          </a:p>
          <a:p>
            <a:pPr marL="285750" indent="-285750">
              <a:buFontTx/>
              <a:buChar char="-"/>
            </a:pPr>
            <a:r>
              <a:rPr lang="en-CA" sz="1600" dirty="0">
                <a:solidFill>
                  <a:schemeClr val="bg1">
                    <a:lumMod val="85000"/>
                  </a:schemeClr>
                </a:solidFill>
              </a:rPr>
              <a:t>Linear growth of </a:t>
            </a:r>
            <a:r>
              <a:rPr lang="en-CA" sz="1600" dirty="0">
                <a:solidFill>
                  <a:srgbClr val="00B050"/>
                </a:solidFill>
              </a:rPr>
              <a:t>US GDP </a:t>
            </a:r>
            <a:r>
              <a:rPr lang="en-CA" sz="1600" dirty="0">
                <a:solidFill>
                  <a:schemeClr val="bg1">
                    <a:lumMod val="85000"/>
                  </a:schemeClr>
                </a:solidFill>
              </a:rPr>
              <a:t>while </a:t>
            </a:r>
            <a:r>
              <a:rPr lang="en-CA" sz="1600" dirty="0">
                <a:solidFill>
                  <a:srgbClr val="FF0000"/>
                </a:solidFill>
              </a:rPr>
              <a:t>US Dollars Index </a:t>
            </a:r>
            <a:r>
              <a:rPr lang="en-CA" sz="1600" dirty="0">
                <a:solidFill>
                  <a:schemeClr val="bg1">
                    <a:lumMod val="85000"/>
                  </a:schemeClr>
                </a:solidFill>
              </a:rPr>
              <a:t>follows a cyclical trend</a:t>
            </a:r>
          </a:p>
          <a:p>
            <a:pPr marL="285750" indent="-285750">
              <a:buFontTx/>
              <a:buChar char="-"/>
            </a:pPr>
            <a:endParaRPr lang="en-CA" sz="1600" dirty="0"/>
          </a:p>
        </p:txBody>
      </p:sp>
      <p:sp>
        <p:nvSpPr>
          <p:cNvPr id="4" name="TextBox 3">
            <a:extLst>
              <a:ext uri="{FF2B5EF4-FFF2-40B4-BE49-F238E27FC236}">
                <a16:creationId xmlns:a16="http://schemas.microsoft.com/office/drawing/2014/main" id="{681AB189-CD30-4F59-BE56-CCF458647F01}"/>
              </a:ext>
            </a:extLst>
          </p:cNvPr>
          <p:cNvSpPr txBox="1"/>
          <p:nvPr/>
        </p:nvSpPr>
        <p:spPr>
          <a:xfrm>
            <a:off x="1522413" y="3287886"/>
            <a:ext cx="2843807" cy="1077218"/>
          </a:xfrm>
          <a:prstGeom prst="rect">
            <a:avLst/>
          </a:prstGeom>
          <a:noFill/>
        </p:spPr>
        <p:txBody>
          <a:bodyPr wrap="square" rtlCol="0">
            <a:spAutoFit/>
          </a:bodyPr>
          <a:lstStyle/>
          <a:p>
            <a:pPr marL="285750" indent="-285750">
              <a:buFontTx/>
              <a:buChar char="-"/>
            </a:pPr>
            <a:r>
              <a:rPr lang="en-CA" sz="1600" dirty="0"/>
              <a:t>Linear growth of </a:t>
            </a:r>
            <a:r>
              <a:rPr lang="en-CA" sz="1600" b="1" dirty="0">
                <a:solidFill>
                  <a:srgbClr val="0000FF"/>
                </a:solidFill>
              </a:rPr>
              <a:t>US Crude Production </a:t>
            </a:r>
            <a:r>
              <a:rPr lang="en-CA" sz="1600" dirty="0"/>
              <a:t>with some curtailments in 2015-2016</a:t>
            </a:r>
          </a:p>
          <a:p>
            <a:pPr marL="285750" indent="-285750">
              <a:buFontTx/>
              <a:buChar char="-"/>
            </a:pPr>
            <a:endParaRPr lang="en-CA" sz="1600" dirty="0"/>
          </a:p>
        </p:txBody>
      </p:sp>
      <p:graphicFrame>
        <p:nvGraphicFramePr>
          <p:cNvPr id="16" name="Table 15">
            <a:extLst>
              <a:ext uri="{FF2B5EF4-FFF2-40B4-BE49-F238E27FC236}">
                <a16:creationId xmlns:a16="http://schemas.microsoft.com/office/drawing/2014/main" id="{37F2F476-A31A-4826-8986-3B0DA8BD8800}"/>
              </a:ext>
            </a:extLst>
          </p:cNvPr>
          <p:cNvGraphicFramePr>
            <a:graphicFrameLocks noGrp="1"/>
          </p:cNvGraphicFramePr>
          <p:nvPr>
            <p:extLst>
              <p:ext uri="{D42A27DB-BD31-4B8C-83A1-F6EECF244321}">
                <p14:modId xmlns:p14="http://schemas.microsoft.com/office/powerpoint/2010/main" val="3946769931"/>
              </p:ext>
            </p:extLst>
          </p:nvPr>
        </p:nvGraphicFramePr>
        <p:xfrm>
          <a:off x="1765721" y="4300517"/>
          <a:ext cx="2600499" cy="2152819"/>
        </p:xfrm>
        <a:graphic>
          <a:graphicData uri="http://schemas.openxmlformats.org/drawingml/2006/table">
            <a:tbl>
              <a:tblPr firstRow="1" bandRow="1">
                <a:tableStyleId>{C4B1156A-380E-4F78-BDF5-A606A8083BF9}</a:tableStyleId>
              </a:tblPr>
              <a:tblGrid>
                <a:gridCol w="866833">
                  <a:extLst>
                    <a:ext uri="{9D8B030D-6E8A-4147-A177-3AD203B41FA5}">
                      <a16:colId xmlns:a16="http://schemas.microsoft.com/office/drawing/2014/main" val="2629048995"/>
                    </a:ext>
                  </a:extLst>
                </a:gridCol>
                <a:gridCol w="866833">
                  <a:extLst>
                    <a:ext uri="{9D8B030D-6E8A-4147-A177-3AD203B41FA5}">
                      <a16:colId xmlns:a16="http://schemas.microsoft.com/office/drawing/2014/main" val="2460191286"/>
                    </a:ext>
                  </a:extLst>
                </a:gridCol>
                <a:gridCol w="866833">
                  <a:extLst>
                    <a:ext uri="{9D8B030D-6E8A-4147-A177-3AD203B41FA5}">
                      <a16:colId xmlns:a16="http://schemas.microsoft.com/office/drawing/2014/main" val="3124591941"/>
                    </a:ext>
                  </a:extLst>
                </a:gridCol>
              </a:tblGrid>
              <a:tr h="872659">
                <a:tc>
                  <a:txBody>
                    <a:bodyPr/>
                    <a:lstStyle/>
                    <a:p>
                      <a:endParaRPr lang="en-CA" dirty="0"/>
                    </a:p>
                  </a:txBody>
                  <a:tcPr/>
                </a:tc>
                <a:tc>
                  <a:txBody>
                    <a:bodyPr/>
                    <a:lstStyle/>
                    <a:p>
                      <a:r>
                        <a:rPr lang="en-CA" dirty="0">
                          <a:solidFill>
                            <a:srgbClr val="0000FF"/>
                          </a:solidFill>
                        </a:rPr>
                        <a:t>Crude Prod.</a:t>
                      </a:r>
                    </a:p>
                  </a:txBody>
                  <a:tcPr/>
                </a:tc>
                <a:tc>
                  <a:txBody>
                    <a:bodyPr/>
                    <a:lstStyle/>
                    <a:p>
                      <a:r>
                        <a:rPr lang="en-CA" sz="1800" dirty="0">
                          <a:solidFill>
                            <a:srgbClr val="00B050"/>
                          </a:solidFill>
                        </a:rPr>
                        <a:t>US GDP </a:t>
                      </a:r>
                      <a:endParaRPr lang="en-CA" dirty="0"/>
                    </a:p>
                  </a:txBody>
                  <a:tcPr/>
                </a:tc>
                <a:extLst>
                  <a:ext uri="{0D108BD9-81ED-4DB2-BD59-A6C34878D82A}">
                    <a16:rowId xmlns:a16="http://schemas.microsoft.com/office/drawing/2014/main" val="2842027015"/>
                  </a:ext>
                </a:extLst>
              </a:tr>
              <a:tr h="50558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800" b="1" dirty="0">
                          <a:solidFill>
                            <a:srgbClr val="00B050"/>
                          </a:solidFill>
                        </a:rPr>
                        <a:t>US GDP</a:t>
                      </a:r>
                      <a:endParaRPr lang="en-CA" b="1" dirty="0">
                        <a:solidFill>
                          <a:srgbClr val="FF0000"/>
                        </a:solidFill>
                      </a:endParaRPr>
                    </a:p>
                  </a:txBody>
                  <a:tcPr/>
                </a:tc>
                <a:tc>
                  <a:txBody>
                    <a:bodyPr/>
                    <a:lstStyle/>
                    <a:p>
                      <a:pPr algn="ctr"/>
                      <a:r>
                        <a:rPr lang="en-CA" dirty="0"/>
                        <a:t>0.96</a:t>
                      </a:r>
                    </a:p>
                    <a:p>
                      <a:pPr algn="ctr"/>
                      <a:endParaRPr lang="en-CA" dirty="0"/>
                    </a:p>
                  </a:txBody>
                  <a:tcPr/>
                </a:tc>
                <a:tc>
                  <a:txBody>
                    <a:bodyPr/>
                    <a:lstStyle/>
                    <a:p>
                      <a:pPr algn="ctr"/>
                      <a:r>
                        <a:rPr lang="en-CA" dirty="0"/>
                        <a:t>-</a:t>
                      </a:r>
                    </a:p>
                  </a:txBody>
                  <a:tcPr/>
                </a:tc>
                <a:extLst>
                  <a:ext uri="{0D108BD9-81ED-4DB2-BD59-A6C34878D82A}">
                    <a16:rowId xmlns:a16="http://schemas.microsoft.com/office/drawing/2014/main" val="3347478847"/>
                  </a:ext>
                </a:extLst>
              </a:tr>
              <a:tr h="505589">
                <a:tc>
                  <a:txBody>
                    <a:bodyPr/>
                    <a:lstStyle/>
                    <a:p>
                      <a:r>
                        <a:rPr lang="en-CA" b="1" dirty="0">
                          <a:solidFill>
                            <a:srgbClr val="FF0000"/>
                          </a:solidFill>
                        </a:rPr>
                        <a:t>USD Index</a:t>
                      </a:r>
                    </a:p>
                  </a:txBody>
                  <a:tcPr/>
                </a:tc>
                <a:tc>
                  <a:txBody>
                    <a:bodyPr/>
                    <a:lstStyle/>
                    <a:p>
                      <a:pPr algn="ctr"/>
                      <a:r>
                        <a:rPr lang="en-CA" dirty="0"/>
                        <a:t>0.44</a:t>
                      </a:r>
                    </a:p>
                  </a:txBody>
                  <a:tcPr/>
                </a:tc>
                <a:tc>
                  <a:txBody>
                    <a:bodyPr/>
                    <a:lstStyle/>
                    <a:p>
                      <a:pPr algn="ctr"/>
                      <a:r>
                        <a:rPr lang="en-CA" dirty="0"/>
                        <a:t>0.37</a:t>
                      </a:r>
                    </a:p>
                  </a:txBody>
                  <a:tcPr/>
                </a:tc>
                <a:extLst>
                  <a:ext uri="{0D108BD9-81ED-4DB2-BD59-A6C34878D82A}">
                    <a16:rowId xmlns:a16="http://schemas.microsoft.com/office/drawing/2014/main" val="4210075064"/>
                  </a:ext>
                </a:extLst>
              </a:tr>
            </a:tbl>
          </a:graphicData>
        </a:graphic>
      </p:graphicFrame>
      <p:grpSp>
        <p:nvGrpSpPr>
          <p:cNvPr id="31" name="Group 30">
            <a:extLst>
              <a:ext uri="{FF2B5EF4-FFF2-40B4-BE49-F238E27FC236}">
                <a16:creationId xmlns:a16="http://schemas.microsoft.com/office/drawing/2014/main" id="{30F5183D-246B-437B-9972-14053F19D867}"/>
              </a:ext>
            </a:extLst>
          </p:cNvPr>
          <p:cNvGrpSpPr/>
          <p:nvPr/>
        </p:nvGrpSpPr>
        <p:grpSpPr>
          <a:xfrm>
            <a:off x="4402733" y="1772815"/>
            <a:ext cx="7668343" cy="5022871"/>
            <a:chOff x="4402733" y="1772815"/>
            <a:chExt cx="7668343" cy="5022871"/>
          </a:xfrm>
        </p:grpSpPr>
        <p:pic>
          <p:nvPicPr>
            <p:cNvPr id="28" name="Picture 27" descr="Graphical user interface, chart, line chart&#10;&#10;Description automatically generated">
              <a:extLst>
                <a:ext uri="{FF2B5EF4-FFF2-40B4-BE49-F238E27FC236}">
                  <a16:creationId xmlns:a16="http://schemas.microsoft.com/office/drawing/2014/main" id="{2C1E8249-128C-43CC-9C35-1335F7DFDD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2733" y="1772815"/>
              <a:ext cx="7668343" cy="5022871"/>
            </a:xfrm>
            <a:prstGeom prst="rect">
              <a:avLst/>
            </a:prstGeom>
          </p:spPr>
        </p:pic>
        <p:sp>
          <p:nvSpPr>
            <p:cNvPr id="29" name="Oval 28">
              <a:extLst>
                <a:ext uri="{FF2B5EF4-FFF2-40B4-BE49-F238E27FC236}">
                  <a16:creationId xmlns:a16="http://schemas.microsoft.com/office/drawing/2014/main" id="{D5A30CBF-6D50-4EDE-A996-F126578DDF36}"/>
                </a:ext>
              </a:extLst>
            </p:cNvPr>
            <p:cNvSpPr/>
            <p:nvPr/>
          </p:nvSpPr>
          <p:spPr>
            <a:xfrm>
              <a:off x="9190756" y="3501008"/>
              <a:ext cx="864096" cy="648072"/>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0" name="TextBox 29">
              <a:extLst>
                <a:ext uri="{FF2B5EF4-FFF2-40B4-BE49-F238E27FC236}">
                  <a16:creationId xmlns:a16="http://schemas.microsoft.com/office/drawing/2014/main" id="{DAB0E6EA-B0B2-47C5-9832-B119D38BB88E}"/>
                </a:ext>
              </a:extLst>
            </p:cNvPr>
            <p:cNvSpPr txBox="1"/>
            <p:nvPr/>
          </p:nvSpPr>
          <p:spPr>
            <a:xfrm>
              <a:off x="9046740" y="3140968"/>
              <a:ext cx="1368152" cy="369332"/>
            </a:xfrm>
            <a:prstGeom prst="rect">
              <a:avLst/>
            </a:prstGeom>
            <a:noFill/>
          </p:spPr>
          <p:txBody>
            <a:bodyPr wrap="square" rtlCol="0">
              <a:spAutoFit/>
            </a:bodyPr>
            <a:lstStyle/>
            <a:p>
              <a:r>
                <a:rPr lang="en-CA" dirty="0">
                  <a:solidFill>
                    <a:srgbClr val="FF0000"/>
                  </a:solidFill>
                </a:rPr>
                <a:t>curtailment</a:t>
              </a:r>
            </a:p>
          </p:txBody>
        </p:sp>
      </p:grpSp>
    </p:spTree>
    <p:extLst>
      <p:ext uri="{BB962C8B-B14F-4D97-AF65-F5344CB8AC3E}">
        <p14:creationId xmlns:p14="http://schemas.microsoft.com/office/powerpoint/2010/main" val="13956512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t>Findings – US and its Oil</a:t>
            </a:r>
          </a:p>
        </p:txBody>
      </p:sp>
      <p:sp>
        <p:nvSpPr>
          <p:cNvPr id="15" name="TextBox 14">
            <a:extLst>
              <a:ext uri="{FF2B5EF4-FFF2-40B4-BE49-F238E27FC236}">
                <a16:creationId xmlns:a16="http://schemas.microsoft.com/office/drawing/2014/main" id="{F1E73E71-38F6-4A8F-ACD8-3B889EBC13CC}"/>
              </a:ext>
            </a:extLst>
          </p:cNvPr>
          <p:cNvSpPr txBox="1"/>
          <p:nvPr/>
        </p:nvSpPr>
        <p:spPr>
          <a:xfrm>
            <a:off x="1522413" y="2132856"/>
            <a:ext cx="2843807" cy="2246769"/>
          </a:xfrm>
          <a:prstGeom prst="rect">
            <a:avLst/>
          </a:prstGeom>
          <a:noFill/>
        </p:spPr>
        <p:txBody>
          <a:bodyPr wrap="square" rtlCol="0">
            <a:spAutoFit/>
          </a:bodyPr>
          <a:lstStyle/>
          <a:p>
            <a:pPr marL="285750" indent="-285750">
              <a:buFontTx/>
              <a:buChar char="-"/>
            </a:pPr>
            <a:r>
              <a:rPr lang="en-CA" sz="1600" dirty="0"/>
              <a:t>US Crude Exports increases from ~0% before 2012 to </a:t>
            </a:r>
            <a:r>
              <a:rPr lang="en-CA" sz="1600" dirty="0">
                <a:solidFill>
                  <a:srgbClr val="0000FF"/>
                </a:solidFill>
              </a:rPr>
              <a:t>~25% in 2019</a:t>
            </a:r>
          </a:p>
          <a:p>
            <a:pPr marL="285750" indent="-285750">
              <a:buFontTx/>
              <a:buChar char="-"/>
            </a:pPr>
            <a:endParaRPr lang="en-CA" sz="1600" dirty="0">
              <a:solidFill>
                <a:srgbClr val="0000FF"/>
              </a:solidFill>
            </a:endParaRPr>
          </a:p>
          <a:p>
            <a:pPr marL="285750" indent="-285750">
              <a:buFontTx/>
              <a:buChar char="-"/>
            </a:pPr>
            <a:r>
              <a:rPr lang="en-CA" sz="1600" dirty="0"/>
              <a:t>But GDP contribution from O&amp;G only accounts for </a:t>
            </a:r>
            <a:r>
              <a:rPr lang="en-CA" sz="1600" dirty="0">
                <a:solidFill>
                  <a:srgbClr val="008000"/>
                </a:solidFill>
              </a:rPr>
              <a:t>~1% of Gross GDP</a:t>
            </a:r>
          </a:p>
          <a:p>
            <a:pPr lvl="1"/>
            <a:r>
              <a:rPr lang="en-CA" sz="1600" dirty="0">
                <a:sym typeface="Wingdings" panose="05000000000000000000" pitchFamily="2" charset="2"/>
              </a:rPr>
              <a:t> </a:t>
            </a:r>
            <a:r>
              <a:rPr lang="en-CA" sz="1100" dirty="0">
                <a:sym typeface="Wingdings" panose="05000000000000000000" pitchFamily="2" charset="2"/>
              </a:rPr>
              <a:t>No expected correlation with neither GDP nor US Dollar Index </a:t>
            </a:r>
            <a:endParaRPr lang="en-CA" sz="1600" dirty="0"/>
          </a:p>
        </p:txBody>
      </p:sp>
      <p:pic>
        <p:nvPicPr>
          <p:cNvPr id="16" name="Picture 15" descr="Graphical user interface, chart, line chart&#10;&#10;Description automatically generated">
            <a:extLst>
              <a:ext uri="{FF2B5EF4-FFF2-40B4-BE49-F238E27FC236}">
                <a16:creationId xmlns:a16="http://schemas.microsoft.com/office/drawing/2014/main" id="{256E221F-E641-4499-9E1F-5B29BCA6347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20876" y="1777548"/>
            <a:ext cx="7578192" cy="4963820"/>
          </a:xfrm>
          <a:prstGeom prst="rect">
            <a:avLst/>
          </a:prstGeom>
        </p:spPr>
      </p:pic>
      <p:pic>
        <p:nvPicPr>
          <p:cNvPr id="18" name="Picture 17" descr="Chart, line chart&#10;&#10;Description automatically generated">
            <a:extLst>
              <a:ext uri="{FF2B5EF4-FFF2-40B4-BE49-F238E27FC236}">
                <a16:creationId xmlns:a16="http://schemas.microsoft.com/office/drawing/2014/main" id="{83A86C9B-07A6-46D4-9A26-FBE949ACA3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5175" y="5440492"/>
            <a:ext cx="7089593" cy="1417508"/>
          </a:xfrm>
          <a:prstGeom prst="rect">
            <a:avLst/>
          </a:prstGeom>
        </p:spPr>
      </p:pic>
      <p:graphicFrame>
        <p:nvGraphicFramePr>
          <p:cNvPr id="21" name="Table 20">
            <a:extLst>
              <a:ext uri="{FF2B5EF4-FFF2-40B4-BE49-F238E27FC236}">
                <a16:creationId xmlns:a16="http://schemas.microsoft.com/office/drawing/2014/main" id="{48B8DBF1-4C36-4D28-9F63-9C17C558A230}"/>
              </a:ext>
            </a:extLst>
          </p:cNvPr>
          <p:cNvGraphicFramePr>
            <a:graphicFrameLocks noGrp="1"/>
          </p:cNvGraphicFramePr>
          <p:nvPr>
            <p:extLst>
              <p:ext uri="{D42A27DB-BD31-4B8C-83A1-F6EECF244321}">
                <p14:modId xmlns:p14="http://schemas.microsoft.com/office/powerpoint/2010/main" val="728314291"/>
              </p:ext>
            </p:extLst>
          </p:nvPr>
        </p:nvGraphicFramePr>
        <p:xfrm>
          <a:off x="1684089" y="4509120"/>
          <a:ext cx="2600499" cy="1554480"/>
        </p:xfrm>
        <a:graphic>
          <a:graphicData uri="http://schemas.openxmlformats.org/drawingml/2006/table">
            <a:tbl>
              <a:tblPr firstRow="1" bandRow="1">
                <a:tableStyleId>{C4B1156A-380E-4F78-BDF5-A606A8083BF9}</a:tableStyleId>
              </a:tblPr>
              <a:tblGrid>
                <a:gridCol w="866833">
                  <a:extLst>
                    <a:ext uri="{9D8B030D-6E8A-4147-A177-3AD203B41FA5}">
                      <a16:colId xmlns:a16="http://schemas.microsoft.com/office/drawing/2014/main" val="2629048995"/>
                    </a:ext>
                  </a:extLst>
                </a:gridCol>
                <a:gridCol w="951202">
                  <a:extLst>
                    <a:ext uri="{9D8B030D-6E8A-4147-A177-3AD203B41FA5}">
                      <a16:colId xmlns:a16="http://schemas.microsoft.com/office/drawing/2014/main" val="2460191286"/>
                    </a:ext>
                  </a:extLst>
                </a:gridCol>
                <a:gridCol w="782464">
                  <a:extLst>
                    <a:ext uri="{9D8B030D-6E8A-4147-A177-3AD203B41FA5}">
                      <a16:colId xmlns:a16="http://schemas.microsoft.com/office/drawing/2014/main" val="3124591941"/>
                    </a:ext>
                  </a:extLst>
                </a:gridCol>
              </a:tblGrid>
              <a:tr h="872659">
                <a:tc>
                  <a:txBody>
                    <a:bodyPr/>
                    <a:lstStyle/>
                    <a:p>
                      <a:endParaRPr lang="en-CA" dirty="0"/>
                    </a:p>
                  </a:txBody>
                  <a:tcPr/>
                </a:tc>
                <a:tc>
                  <a:txBody>
                    <a:bodyPr/>
                    <a:lstStyle/>
                    <a:p>
                      <a:r>
                        <a:rPr lang="en-CA" dirty="0">
                          <a:solidFill>
                            <a:srgbClr val="0000FF"/>
                          </a:solidFill>
                        </a:rPr>
                        <a:t>Crude Export</a:t>
                      </a:r>
                    </a:p>
                  </a:txBody>
                  <a:tcPr/>
                </a:tc>
                <a:tc>
                  <a:txBody>
                    <a:bodyPr/>
                    <a:lstStyle/>
                    <a:p>
                      <a:r>
                        <a:rPr lang="en-CA" sz="1800" dirty="0">
                          <a:solidFill>
                            <a:srgbClr val="00B050"/>
                          </a:solidFill>
                        </a:rPr>
                        <a:t>GDP from O&amp;G </a:t>
                      </a:r>
                      <a:endParaRPr lang="en-CA" dirty="0"/>
                    </a:p>
                  </a:txBody>
                  <a:tcPr/>
                </a:tc>
                <a:extLst>
                  <a:ext uri="{0D108BD9-81ED-4DB2-BD59-A6C34878D82A}">
                    <a16:rowId xmlns:a16="http://schemas.microsoft.com/office/drawing/2014/main" val="2842027015"/>
                  </a:ext>
                </a:extLst>
              </a:tr>
              <a:tr h="505589">
                <a:tc>
                  <a:txBody>
                    <a:bodyPr/>
                    <a:lstStyle/>
                    <a:p>
                      <a:r>
                        <a:rPr lang="en-CA" b="1" dirty="0">
                          <a:solidFill>
                            <a:srgbClr val="FF0000"/>
                          </a:solidFill>
                        </a:rPr>
                        <a:t>USD Index</a:t>
                      </a:r>
                    </a:p>
                  </a:txBody>
                  <a:tcPr/>
                </a:tc>
                <a:tc>
                  <a:txBody>
                    <a:bodyPr/>
                    <a:lstStyle/>
                    <a:p>
                      <a:pPr algn="ctr"/>
                      <a:r>
                        <a:rPr lang="en-CA" dirty="0"/>
                        <a:t>0.55</a:t>
                      </a:r>
                    </a:p>
                  </a:txBody>
                  <a:tcPr/>
                </a:tc>
                <a:tc>
                  <a:txBody>
                    <a:bodyPr/>
                    <a:lstStyle/>
                    <a:p>
                      <a:pPr algn="ctr"/>
                      <a:r>
                        <a:rPr lang="en-CA" dirty="0"/>
                        <a:t>-0.64</a:t>
                      </a:r>
                    </a:p>
                  </a:txBody>
                  <a:tcPr/>
                </a:tc>
                <a:extLst>
                  <a:ext uri="{0D108BD9-81ED-4DB2-BD59-A6C34878D82A}">
                    <a16:rowId xmlns:a16="http://schemas.microsoft.com/office/drawing/2014/main" val="4210075064"/>
                  </a:ext>
                </a:extLst>
              </a:tr>
            </a:tbl>
          </a:graphicData>
        </a:graphic>
      </p:graphicFrame>
    </p:spTree>
    <p:extLst>
      <p:ext uri="{BB962C8B-B14F-4D97-AF65-F5344CB8AC3E}">
        <p14:creationId xmlns:p14="http://schemas.microsoft.com/office/powerpoint/2010/main" val="4263459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00CEE6-401C-4BC2-9ACD-1987E902587B}"/>
              </a:ext>
            </a:extLst>
          </p:cNvPr>
          <p:cNvSpPr>
            <a:spLocks noGrp="1"/>
          </p:cNvSpPr>
          <p:nvPr>
            <p:ph type="title"/>
          </p:nvPr>
        </p:nvSpPr>
        <p:spPr/>
        <p:txBody>
          <a:bodyPr/>
          <a:lstStyle/>
          <a:p>
            <a:r>
              <a:rPr lang="en-CA" dirty="0"/>
              <a:t>Findings – Canada and its Oil</a:t>
            </a:r>
          </a:p>
        </p:txBody>
      </p:sp>
      <p:sp>
        <p:nvSpPr>
          <p:cNvPr id="6" name="TextBox 5">
            <a:extLst>
              <a:ext uri="{FF2B5EF4-FFF2-40B4-BE49-F238E27FC236}">
                <a16:creationId xmlns:a16="http://schemas.microsoft.com/office/drawing/2014/main" id="{4C07C473-02AE-46AF-8973-EC9946214050}"/>
              </a:ext>
            </a:extLst>
          </p:cNvPr>
          <p:cNvSpPr txBox="1"/>
          <p:nvPr/>
        </p:nvSpPr>
        <p:spPr>
          <a:xfrm>
            <a:off x="1522413" y="2492896"/>
            <a:ext cx="3419871" cy="3693319"/>
          </a:xfrm>
          <a:prstGeom prst="rect">
            <a:avLst/>
          </a:prstGeom>
          <a:noFill/>
        </p:spPr>
        <p:txBody>
          <a:bodyPr wrap="square" rtlCol="0">
            <a:spAutoFit/>
          </a:bodyPr>
          <a:lstStyle/>
          <a:p>
            <a:r>
              <a:rPr lang="en-CA" dirty="0"/>
              <a:t>Plot shows: </a:t>
            </a:r>
          </a:p>
          <a:p>
            <a:pPr marL="285750" indent="-285750">
              <a:buClr>
                <a:srgbClr val="0070C0"/>
              </a:buClr>
              <a:buFont typeface="Arial" panose="020B0604020202020204" pitchFamily="34" charset="0"/>
              <a:buChar char="•"/>
            </a:pPr>
            <a:r>
              <a:rPr lang="en-CA" dirty="0"/>
              <a:t>Oil Exports </a:t>
            </a:r>
          </a:p>
          <a:p>
            <a:pPr marL="285750" indent="-285750">
              <a:buClr>
                <a:srgbClr val="00B050"/>
              </a:buClr>
              <a:buFont typeface="Arial" panose="020B0604020202020204" pitchFamily="34" charset="0"/>
              <a:buChar char="•"/>
            </a:pPr>
            <a:r>
              <a:rPr lang="en-CA" dirty="0"/>
              <a:t>GDP Contribution of Oil</a:t>
            </a:r>
          </a:p>
          <a:p>
            <a:pPr marL="285750" indent="-285750">
              <a:buClr>
                <a:srgbClr val="FF0000"/>
              </a:buClr>
              <a:buFont typeface="Arial" panose="020B0604020202020204" pitchFamily="34" charset="0"/>
              <a:buChar char="•"/>
            </a:pPr>
            <a:r>
              <a:rPr lang="en-CA" dirty="0"/>
              <a:t>CAD/USD Exchange Rate</a:t>
            </a:r>
          </a:p>
          <a:p>
            <a:pPr marL="285750" indent="-285750">
              <a:buClr>
                <a:srgbClr val="FF0000"/>
              </a:buClr>
              <a:buFont typeface="Arial" panose="020B0604020202020204" pitchFamily="34" charset="0"/>
              <a:buChar char="•"/>
            </a:pPr>
            <a:endParaRPr lang="en-CA" dirty="0"/>
          </a:p>
          <a:p>
            <a:pPr>
              <a:buClr>
                <a:srgbClr val="FF0000"/>
              </a:buClr>
            </a:pPr>
            <a:r>
              <a:rPr lang="en-CA" dirty="0"/>
              <a:t>- CAD/USD rate decreases (CAD strengthens as production ↑ )</a:t>
            </a:r>
          </a:p>
          <a:p>
            <a:pPr>
              <a:buClr>
                <a:srgbClr val="FF0000"/>
              </a:buClr>
            </a:pPr>
            <a:endParaRPr lang="en-CA" dirty="0"/>
          </a:p>
          <a:p>
            <a:pPr>
              <a:buClr>
                <a:srgbClr val="FF0000"/>
              </a:buClr>
            </a:pPr>
            <a:r>
              <a:rPr lang="en-CA" dirty="0"/>
              <a:t>- Interesting relationship between GDP contribution and Oil exports </a:t>
            </a:r>
          </a:p>
          <a:p>
            <a:pPr marL="285750" indent="-285750">
              <a:buFont typeface="Arial" panose="020B0604020202020204" pitchFamily="34" charset="0"/>
              <a:buChar char="•"/>
            </a:pPr>
            <a:endParaRPr lang="en-CA" dirty="0"/>
          </a:p>
          <a:p>
            <a:r>
              <a:rPr lang="en-CA" dirty="0"/>
              <a:t> </a:t>
            </a:r>
          </a:p>
        </p:txBody>
      </p:sp>
      <p:pic>
        <p:nvPicPr>
          <p:cNvPr id="10" name="Content Placeholder 9" descr="Graphical user interface, chart, line chart&#10;&#10;Description automatically generated">
            <a:extLst>
              <a:ext uri="{FF2B5EF4-FFF2-40B4-BE49-F238E27FC236}">
                <a16:creationId xmlns:a16="http://schemas.microsoft.com/office/drawing/2014/main" id="{5B1D91EA-C197-48A8-8EC7-B70C8B29ED0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086300" y="2060848"/>
            <a:ext cx="6522889" cy="4187825"/>
          </a:xfrm>
        </p:spPr>
      </p:pic>
    </p:spTree>
    <p:extLst>
      <p:ext uri="{BB962C8B-B14F-4D97-AF65-F5344CB8AC3E}">
        <p14:creationId xmlns:p14="http://schemas.microsoft.com/office/powerpoint/2010/main" val="4065663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61D8B5-81E4-4F96-8FCC-C305B5B85A04}"/>
              </a:ext>
            </a:extLst>
          </p:cNvPr>
          <p:cNvSpPr>
            <a:spLocks noGrp="1"/>
          </p:cNvSpPr>
          <p:nvPr>
            <p:ph type="title"/>
          </p:nvPr>
        </p:nvSpPr>
        <p:spPr/>
        <p:txBody>
          <a:bodyPr/>
          <a:lstStyle/>
          <a:p>
            <a:r>
              <a:rPr lang="en-CA" dirty="0"/>
              <a:t>Findings – Canada and its Oil</a:t>
            </a:r>
          </a:p>
        </p:txBody>
      </p:sp>
      <p:pic>
        <p:nvPicPr>
          <p:cNvPr id="5" name="Content Placeholder 4" descr="Chart, scatter chart&#10;&#10;Description automatically generated">
            <a:extLst>
              <a:ext uri="{FF2B5EF4-FFF2-40B4-BE49-F238E27FC236}">
                <a16:creationId xmlns:a16="http://schemas.microsoft.com/office/drawing/2014/main" id="{2D8DF36A-30F9-46AE-8F2F-7C9031C2D93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086300" y="1916832"/>
            <a:ext cx="6875249" cy="4187825"/>
          </a:xfrm>
        </p:spPr>
      </p:pic>
      <p:sp>
        <p:nvSpPr>
          <p:cNvPr id="6" name="TextBox 5">
            <a:extLst>
              <a:ext uri="{FF2B5EF4-FFF2-40B4-BE49-F238E27FC236}">
                <a16:creationId xmlns:a16="http://schemas.microsoft.com/office/drawing/2014/main" id="{2B66F443-B13A-496D-BDE6-F4BA7922E63D}"/>
              </a:ext>
            </a:extLst>
          </p:cNvPr>
          <p:cNvSpPr txBox="1"/>
          <p:nvPr/>
        </p:nvSpPr>
        <p:spPr>
          <a:xfrm>
            <a:off x="1629917" y="2276872"/>
            <a:ext cx="3096344" cy="3139321"/>
          </a:xfrm>
          <a:prstGeom prst="rect">
            <a:avLst/>
          </a:prstGeom>
          <a:noFill/>
        </p:spPr>
        <p:txBody>
          <a:bodyPr wrap="square" rtlCol="0">
            <a:spAutoFit/>
          </a:bodyPr>
          <a:lstStyle/>
          <a:p>
            <a:pPr marL="285750" indent="-285750">
              <a:buFont typeface="Arial" panose="020B0604020202020204" pitchFamily="34" charset="0"/>
              <a:buChar char="•"/>
            </a:pPr>
            <a:r>
              <a:rPr lang="en-CA" dirty="0"/>
              <a:t>GDP is the measure of a country’s  productivity </a:t>
            </a:r>
          </a:p>
          <a:p>
            <a:pPr marL="742950" lvl="1" indent="-285750">
              <a:buFont typeface="Arial" panose="020B0604020202020204" pitchFamily="34" charset="0"/>
              <a:buChar char="•"/>
            </a:pPr>
            <a:r>
              <a:rPr lang="en-CA" dirty="0"/>
              <a:t>More productivity, higher contribution </a:t>
            </a:r>
          </a:p>
          <a:p>
            <a:endParaRPr lang="en-CA" dirty="0"/>
          </a:p>
          <a:p>
            <a:pPr marL="285750" indent="-285750">
              <a:buFont typeface="Arial" panose="020B0604020202020204" pitchFamily="34" charset="0"/>
              <a:buChar char="•"/>
            </a:pPr>
            <a:r>
              <a:rPr lang="en-CA" dirty="0"/>
              <a:t>More productivity in Oil industry, higher exports </a:t>
            </a:r>
          </a:p>
          <a:p>
            <a:pPr marL="285750" indent="-285750">
              <a:buFont typeface="Arial" panose="020B0604020202020204" pitchFamily="34" charset="0"/>
              <a:buChar char="•"/>
            </a:pPr>
            <a:endParaRPr lang="en-CA" dirty="0"/>
          </a:p>
          <a:p>
            <a:pPr marL="285750" indent="-285750">
              <a:buFont typeface="Arial" panose="020B0604020202020204" pitchFamily="34" charset="0"/>
              <a:buChar char="•"/>
            </a:pPr>
            <a:r>
              <a:rPr lang="en-CA" dirty="0"/>
              <a:t>Conclude that most of the oil extracted is for other countries </a:t>
            </a:r>
          </a:p>
        </p:txBody>
      </p:sp>
    </p:spTree>
    <p:extLst>
      <p:ext uri="{BB962C8B-B14F-4D97-AF65-F5344CB8AC3E}">
        <p14:creationId xmlns:p14="http://schemas.microsoft.com/office/powerpoint/2010/main" val="2238650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90DC10-4926-46CB-81E6-BB19B6834055}"/>
              </a:ext>
            </a:extLst>
          </p:cNvPr>
          <p:cNvSpPr>
            <a:spLocks noGrp="1"/>
          </p:cNvSpPr>
          <p:nvPr>
            <p:ph type="title"/>
          </p:nvPr>
        </p:nvSpPr>
        <p:spPr/>
        <p:txBody>
          <a:bodyPr/>
          <a:lstStyle/>
          <a:p>
            <a:r>
              <a:rPr lang="en-CA" dirty="0"/>
              <a:t>Findings – </a:t>
            </a:r>
            <a:r>
              <a:rPr lang="en-US" dirty="0"/>
              <a:t>US Electricity Production by Source</a:t>
            </a:r>
            <a:r>
              <a:rPr lang="en-CA" dirty="0"/>
              <a:t> </a:t>
            </a:r>
          </a:p>
        </p:txBody>
      </p:sp>
      <p:sp>
        <p:nvSpPr>
          <p:cNvPr id="3" name="Text Placeholder 2">
            <a:extLst>
              <a:ext uri="{FF2B5EF4-FFF2-40B4-BE49-F238E27FC236}">
                <a16:creationId xmlns:a16="http://schemas.microsoft.com/office/drawing/2014/main" id="{91151867-01A6-49AC-B01A-7C09677504B5}"/>
              </a:ext>
            </a:extLst>
          </p:cNvPr>
          <p:cNvSpPr>
            <a:spLocks noGrp="1"/>
          </p:cNvSpPr>
          <p:nvPr>
            <p:ph type="body" idx="1"/>
          </p:nvPr>
        </p:nvSpPr>
        <p:spPr>
          <a:xfrm>
            <a:off x="2085900" y="1828800"/>
            <a:ext cx="4800600" cy="838200"/>
          </a:xfrm>
        </p:spPr>
        <p:txBody>
          <a:bodyPr/>
          <a:lstStyle/>
          <a:p>
            <a:r>
              <a:rPr lang="en-CA" b="1" u="sng" dirty="0"/>
              <a:t>Renewable Sources</a:t>
            </a:r>
          </a:p>
        </p:txBody>
      </p:sp>
      <p:sp>
        <p:nvSpPr>
          <p:cNvPr id="4" name="Content Placeholder 3">
            <a:extLst>
              <a:ext uri="{FF2B5EF4-FFF2-40B4-BE49-F238E27FC236}">
                <a16:creationId xmlns:a16="http://schemas.microsoft.com/office/drawing/2014/main" id="{8C8EA92A-17F2-4A61-BD6A-12A23E2889CD}"/>
              </a:ext>
            </a:extLst>
          </p:cNvPr>
          <p:cNvSpPr>
            <a:spLocks noGrp="1"/>
          </p:cNvSpPr>
          <p:nvPr>
            <p:ph sz="half" idx="2"/>
          </p:nvPr>
        </p:nvSpPr>
        <p:spPr>
          <a:xfrm>
            <a:off x="2085900" y="2743200"/>
            <a:ext cx="4800600" cy="3425825"/>
          </a:xfrm>
        </p:spPr>
        <p:txBody>
          <a:bodyPr>
            <a:normAutofit lnSpcReduction="10000"/>
          </a:bodyPr>
          <a:lstStyle/>
          <a:p>
            <a:r>
              <a:rPr lang="en-CA" dirty="0"/>
              <a:t>Wood</a:t>
            </a:r>
          </a:p>
          <a:p>
            <a:r>
              <a:rPr lang="en-CA" dirty="0"/>
              <a:t>Waste</a:t>
            </a:r>
          </a:p>
          <a:p>
            <a:r>
              <a:rPr lang="en-CA" dirty="0"/>
              <a:t>Geothermal</a:t>
            </a:r>
          </a:p>
          <a:p>
            <a:r>
              <a:rPr lang="en-CA" dirty="0"/>
              <a:t>Solar</a:t>
            </a:r>
          </a:p>
          <a:p>
            <a:r>
              <a:rPr lang="en-CA" dirty="0"/>
              <a:t>Wind</a:t>
            </a:r>
          </a:p>
          <a:p>
            <a:r>
              <a:rPr lang="en-CA" dirty="0"/>
              <a:t>Conventional Hydroelectric Power</a:t>
            </a:r>
          </a:p>
        </p:txBody>
      </p:sp>
      <p:sp>
        <p:nvSpPr>
          <p:cNvPr id="5" name="Text Placeholder 4">
            <a:extLst>
              <a:ext uri="{FF2B5EF4-FFF2-40B4-BE49-F238E27FC236}">
                <a16:creationId xmlns:a16="http://schemas.microsoft.com/office/drawing/2014/main" id="{D7FDB8A7-9EE3-4427-8839-831A817EC4F9}"/>
              </a:ext>
            </a:extLst>
          </p:cNvPr>
          <p:cNvSpPr>
            <a:spLocks noGrp="1"/>
          </p:cNvSpPr>
          <p:nvPr>
            <p:ph type="body" sz="quarter" idx="3"/>
          </p:nvPr>
        </p:nvSpPr>
        <p:spPr>
          <a:xfrm>
            <a:off x="6166420" y="1828800"/>
            <a:ext cx="4800600" cy="838200"/>
          </a:xfrm>
        </p:spPr>
        <p:txBody>
          <a:bodyPr/>
          <a:lstStyle/>
          <a:p>
            <a:r>
              <a:rPr lang="en-CA" b="1" u="sng" dirty="0"/>
              <a:t>Oil Sources (Not Clean) </a:t>
            </a:r>
          </a:p>
        </p:txBody>
      </p:sp>
      <p:sp>
        <p:nvSpPr>
          <p:cNvPr id="6" name="Content Placeholder 5">
            <a:extLst>
              <a:ext uri="{FF2B5EF4-FFF2-40B4-BE49-F238E27FC236}">
                <a16:creationId xmlns:a16="http://schemas.microsoft.com/office/drawing/2014/main" id="{E356B987-D81C-4684-9088-A731F2146F3D}"/>
              </a:ext>
            </a:extLst>
          </p:cNvPr>
          <p:cNvSpPr>
            <a:spLocks noGrp="1"/>
          </p:cNvSpPr>
          <p:nvPr>
            <p:ph sz="quarter" idx="4"/>
          </p:nvPr>
        </p:nvSpPr>
        <p:spPr>
          <a:xfrm>
            <a:off x="6166420" y="2743200"/>
            <a:ext cx="4800600" cy="3425825"/>
          </a:xfrm>
        </p:spPr>
        <p:txBody>
          <a:bodyPr>
            <a:normAutofit lnSpcReduction="10000"/>
          </a:bodyPr>
          <a:lstStyle/>
          <a:p>
            <a:r>
              <a:rPr lang="en-CA" dirty="0"/>
              <a:t>Coal </a:t>
            </a:r>
          </a:p>
          <a:p>
            <a:r>
              <a:rPr lang="en-CA" dirty="0"/>
              <a:t>Petroleum </a:t>
            </a:r>
          </a:p>
          <a:p>
            <a:r>
              <a:rPr lang="en-CA" dirty="0"/>
              <a:t>Natural Gases</a:t>
            </a:r>
          </a:p>
          <a:p>
            <a:r>
              <a:rPr lang="en-CA" dirty="0"/>
              <a:t>Other Gases </a:t>
            </a:r>
          </a:p>
        </p:txBody>
      </p:sp>
    </p:spTree>
    <p:extLst>
      <p:ext uri="{BB962C8B-B14F-4D97-AF65-F5344CB8AC3E}">
        <p14:creationId xmlns:p14="http://schemas.microsoft.com/office/powerpoint/2010/main" val="830658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t>Findings – US Electricity Production by Source</a:t>
            </a:r>
          </a:p>
        </p:txBody>
      </p:sp>
      <p:sp>
        <p:nvSpPr>
          <p:cNvPr id="7" name="TextBox 6">
            <a:extLst>
              <a:ext uri="{FF2B5EF4-FFF2-40B4-BE49-F238E27FC236}">
                <a16:creationId xmlns:a16="http://schemas.microsoft.com/office/drawing/2014/main" id="{9B19C047-4C4A-412F-93D2-A32AEB063C0C}"/>
              </a:ext>
            </a:extLst>
          </p:cNvPr>
          <p:cNvSpPr txBox="1"/>
          <p:nvPr/>
        </p:nvSpPr>
        <p:spPr>
          <a:xfrm>
            <a:off x="7894612" y="3573016"/>
            <a:ext cx="3203847" cy="2308324"/>
          </a:xfrm>
          <a:prstGeom prst="rect">
            <a:avLst/>
          </a:prstGeom>
          <a:noFill/>
        </p:spPr>
        <p:txBody>
          <a:bodyPr wrap="square" rtlCol="0">
            <a:spAutoFit/>
          </a:bodyPr>
          <a:lstStyle/>
          <a:p>
            <a:pPr marL="285750" indent="-285750">
              <a:buFontTx/>
              <a:buChar char="-"/>
            </a:pPr>
            <a:r>
              <a:rPr lang="en-CA" sz="1600" dirty="0"/>
              <a:t>Slope is in </a:t>
            </a:r>
            <a:r>
              <a:rPr lang="en-CA" sz="1600" u="sng" dirty="0"/>
              <a:t>mil kWh/month</a:t>
            </a:r>
          </a:p>
          <a:p>
            <a:pPr marL="285750" indent="-285750">
              <a:buFontTx/>
              <a:buChar char="-"/>
            </a:pPr>
            <a:endParaRPr lang="en-CA" sz="1600" u="sng" dirty="0">
              <a:solidFill>
                <a:srgbClr val="0000FF"/>
              </a:solidFill>
            </a:endParaRPr>
          </a:p>
          <a:p>
            <a:pPr marL="285750" indent="-285750">
              <a:buFontTx/>
              <a:buChar char="-"/>
            </a:pPr>
            <a:r>
              <a:rPr lang="en-CA" sz="1600" dirty="0">
                <a:solidFill>
                  <a:schemeClr val="tx2"/>
                </a:solidFill>
              </a:rPr>
              <a:t>Point of intersect : Nov 2055</a:t>
            </a:r>
          </a:p>
          <a:p>
            <a:pPr marL="285750" indent="-285750">
              <a:buFontTx/>
              <a:buChar char="-"/>
            </a:pPr>
            <a:endParaRPr lang="en-CA" sz="1600" dirty="0">
              <a:solidFill>
                <a:schemeClr val="tx2"/>
              </a:solidFill>
            </a:endParaRPr>
          </a:p>
          <a:p>
            <a:pPr marL="285750" indent="-285750">
              <a:buFontTx/>
              <a:buChar char="-"/>
            </a:pPr>
            <a:r>
              <a:rPr lang="en-CA" sz="1600" dirty="0">
                <a:solidFill>
                  <a:schemeClr val="tx2"/>
                </a:solidFill>
              </a:rPr>
              <a:t>Production from renewable sources increases as the other decreases</a:t>
            </a:r>
          </a:p>
          <a:p>
            <a:pPr marL="285750" indent="-285750">
              <a:buFontTx/>
              <a:buChar char="-"/>
            </a:pPr>
            <a:endParaRPr lang="en-CA" sz="1600" dirty="0">
              <a:solidFill>
                <a:srgbClr val="0000FF"/>
              </a:solidFill>
            </a:endParaRPr>
          </a:p>
          <a:p>
            <a:endParaRPr lang="en-CA" sz="1600" dirty="0"/>
          </a:p>
        </p:txBody>
      </p:sp>
      <p:pic>
        <p:nvPicPr>
          <p:cNvPr id="3" name="Picture 2">
            <a:extLst>
              <a:ext uri="{FF2B5EF4-FFF2-40B4-BE49-F238E27FC236}">
                <a16:creationId xmlns:a16="http://schemas.microsoft.com/office/drawing/2014/main" id="{1F110BA0-08CC-4CDB-8CBE-7C29E08A41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09415" y="2348880"/>
            <a:ext cx="6745237" cy="3633028"/>
          </a:xfrm>
          <a:prstGeom prst="rect">
            <a:avLst/>
          </a:prstGeom>
        </p:spPr>
      </p:pic>
    </p:spTree>
    <p:extLst>
      <p:ext uri="{BB962C8B-B14F-4D97-AF65-F5344CB8AC3E}">
        <p14:creationId xmlns:p14="http://schemas.microsoft.com/office/powerpoint/2010/main" val="3038546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932396-1B3A-45F5-910C-CD1B105E541F}"/>
              </a:ext>
            </a:extLst>
          </p:cNvPr>
          <p:cNvSpPr txBox="1"/>
          <p:nvPr/>
        </p:nvSpPr>
        <p:spPr>
          <a:xfrm>
            <a:off x="1522413" y="2636912"/>
            <a:ext cx="2843807" cy="1077218"/>
          </a:xfrm>
          <a:prstGeom prst="rect">
            <a:avLst/>
          </a:prstGeom>
          <a:noFill/>
        </p:spPr>
        <p:txBody>
          <a:bodyPr wrap="square" rtlCol="0">
            <a:spAutoFit/>
          </a:bodyPr>
          <a:lstStyle/>
          <a:p>
            <a:pPr marL="285750" indent="-285750">
              <a:buFontTx/>
              <a:buChar char="-"/>
            </a:pPr>
            <a:r>
              <a:rPr lang="en-CA" sz="1600" dirty="0"/>
              <a:t>No obvious correlation between energy production and US index</a:t>
            </a:r>
            <a:endParaRPr lang="en-CA" sz="1600" dirty="0">
              <a:solidFill>
                <a:srgbClr val="FF0000"/>
              </a:solidFill>
            </a:endParaRPr>
          </a:p>
          <a:p>
            <a:pPr marL="285750" indent="-285750">
              <a:buFontTx/>
              <a:buChar char="-"/>
            </a:pPr>
            <a:endParaRPr lang="en-CA" sz="1600" dirty="0">
              <a:highlight>
                <a:srgbClr val="FFFF00"/>
              </a:highlight>
            </a:endParaRPr>
          </a:p>
        </p:txBody>
      </p:sp>
      <p:pic>
        <p:nvPicPr>
          <p:cNvPr id="4" name="Picture 3" descr="Chart, scatter chart&#10;&#10;Description automatically generated">
            <a:extLst>
              <a:ext uri="{FF2B5EF4-FFF2-40B4-BE49-F238E27FC236}">
                <a16:creationId xmlns:a16="http://schemas.microsoft.com/office/drawing/2014/main" id="{BC324B1A-FE9A-4A08-AFAE-6DB2F68A47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26260" y="2348880"/>
            <a:ext cx="6474341" cy="3802180"/>
          </a:xfrm>
          <a:prstGeom prst="rect">
            <a:avLst/>
          </a:prstGeom>
        </p:spPr>
      </p:pic>
      <p:sp>
        <p:nvSpPr>
          <p:cNvPr id="10" name="Title 12">
            <a:extLst>
              <a:ext uri="{FF2B5EF4-FFF2-40B4-BE49-F238E27FC236}">
                <a16:creationId xmlns:a16="http://schemas.microsoft.com/office/drawing/2014/main" id="{0C0AAD12-667B-4AB8-855B-4E6C96FFCE0D}"/>
              </a:ext>
            </a:extLst>
          </p:cNvPr>
          <p:cNvSpPr>
            <a:spLocks noGrp="1"/>
          </p:cNvSpPr>
          <p:nvPr>
            <p:ph type="title"/>
          </p:nvPr>
        </p:nvSpPr>
        <p:spPr>
          <a:xfrm>
            <a:off x="1522413" y="381000"/>
            <a:ext cx="9829800" cy="1219200"/>
          </a:xfrm>
        </p:spPr>
        <p:txBody>
          <a:bodyPr/>
          <a:lstStyle/>
          <a:p>
            <a:r>
              <a:rPr lang="en-US" dirty="0"/>
              <a:t>Findings – US Electricity Production by Source</a:t>
            </a:r>
          </a:p>
        </p:txBody>
      </p:sp>
    </p:spTree>
    <p:extLst>
      <p:ext uri="{BB962C8B-B14F-4D97-AF65-F5344CB8AC3E}">
        <p14:creationId xmlns:p14="http://schemas.microsoft.com/office/powerpoint/2010/main" val="10126342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22413" y="381000"/>
            <a:ext cx="10476655" cy="1219200"/>
          </a:xfrm>
        </p:spPr>
        <p:txBody>
          <a:bodyPr/>
          <a:lstStyle/>
          <a:p>
            <a:r>
              <a:rPr lang="en-US" dirty="0"/>
              <a:t>Findings – Canada Electricity Production by Sources</a:t>
            </a:r>
          </a:p>
        </p:txBody>
      </p:sp>
      <p:sp>
        <p:nvSpPr>
          <p:cNvPr id="2" name="TextBox 1">
            <a:extLst>
              <a:ext uri="{FF2B5EF4-FFF2-40B4-BE49-F238E27FC236}">
                <a16:creationId xmlns:a16="http://schemas.microsoft.com/office/drawing/2014/main" id="{16932396-1B3A-45F5-910C-CD1B105E541F}"/>
              </a:ext>
            </a:extLst>
          </p:cNvPr>
          <p:cNvSpPr txBox="1"/>
          <p:nvPr/>
        </p:nvSpPr>
        <p:spPr>
          <a:xfrm>
            <a:off x="1522413" y="2636912"/>
            <a:ext cx="2843807" cy="338554"/>
          </a:xfrm>
          <a:prstGeom prst="rect">
            <a:avLst/>
          </a:prstGeom>
          <a:noFill/>
        </p:spPr>
        <p:txBody>
          <a:bodyPr wrap="square" rtlCol="0">
            <a:spAutoFit/>
          </a:bodyPr>
          <a:lstStyle/>
          <a:p>
            <a:pPr algn="ctr"/>
            <a:r>
              <a:rPr lang="en-CA" sz="1600" b="1" u="sng" dirty="0" err="1">
                <a:highlight>
                  <a:srgbClr val="FFFF00"/>
                </a:highlight>
              </a:rPr>
              <a:t>Su’s</a:t>
            </a:r>
            <a:r>
              <a:rPr lang="en-CA" sz="1600" b="1" u="sng" dirty="0">
                <a:highlight>
                  <a:srgbClr val="FFFF00"/>
                </a:highlight>
              </a:rPr>
              <a:t> plots</a:t>
            </a:r>
            <a:endParaRPr lang="en-CA" sz="1600" dirty="0">
              <a:highlight>
                <a:srgbClr val="FFFF00"/>
              </a:highlight>
            </a:endParaRPr>
          </a:p>
        </p:txBody>
      </p:sp>
    </p:spTree>
    <p:extLst>
      <p:ext uri="{BB962C8B-B14F-4D97-AF65-F5344CB8AC3E}">
        <p14:creationId xmlns:p14="http://schemas.microsoft.com/office/powerpoint/2010/main" val="1485930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22413" y="381000"/>
            <a:ext cx="10476655" cy="1219200"/>
          </a:xfrm>
        </p:spPr>
        <p:txBody>
          <a:bodyPr/>
          <a:lstStyle/>
          <a:p>
            <a:r>
              <a:rPr lang="en-US" dirty="0"/>
              <a:t>Findings – Canada Electricity Production by Sources</a:t>
            </a:r>
          </a:p>
        </p:txBody>
      </p:sp>
    </p:spTree>
    <p:extLst>
      <p:ext uri="{BB962C8B-B14F-4D97-AF65-F5344CB8AC3E}">
        <p14:creationId xmlns:p14="http://schemas.microsoft.com/office/powerpoint/2010/main" val="13398434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t>Agenda</a:t>
            </a:r>
          </a:p>
        </p:txBody>
      </p:sp>
      <p:sp>
        <p:nvSpPr>
          <p:cNvPr id="14" name="Content Placeholder 13"/>
          <p:cNvSpPr>
            <a:spLocks noGrp="1"/>
          </p:cNvSpPr>
          <p:nvPr>
            <p:ph idx="1"/>
          </p:nvPr>
        </p:nvSpPr>
        <p:spPr/>
        <p:txBody>
          <a:bodyPr/>
          <a:lstStyle/>
          <a:p>
            <a:r>
              <a:rPr lang="en-US" dirty="0"/>
              <a:t>Topic motivation</a:t>
            </a:r>
          </a:p>
          <a:p>
            <a:endParaRPr lang="en-US" dirty="0"/>
          </a:p>
          <a:p>
            <a:r>
              <a:rPr lang="en-US" dirty="0"/>
              <a:t>Work process (data exploration, transformation, and analysis)</a:t>
            </a:r>
          </a:p>
          <a:p>
            <a:endParaRPr lang="en-US" dirty="0"/>
          </a:p>
          <a:p>
            <a:r>
              <a:rPr lang="en-US" dirty="0"/>
              <a:t>Findings and implications</a:t>
            </a:r>
          </a:p>
          <a:p>
            <a:endParaRPr lang="en-US" dirty="0"/>
          </a:p>
          <a:p>
            <a:r>
              <a:rPr lang="en-US" dirty="0"/>
              <a:t>Next steps</a:t>
            </a:r>
          </a:p>
        </p:txBody>
      </p:sp>
    </p:spTree>
    <p:extLst>
      <p:ext uri="{BB962C8B-B14F-4D97-AF65-F5344CB8AC3E}">
        <p14:creationId xmlns:p14="http://schemas.microsoft.com/office/powerpoint/2010/main" val="2717604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Limitations of Analysis</a:t>
            </a:r>
          </a:p>
        </p:txBody>
      </p:sp>
      <p:sp>
        <p:nvSpPr>
          <p:cNvPr id="3" name="Content Placeholder 2"/>
          <p:cNvSpPr>
            <a:spLocks noGrp="1"/>
          </p:cNvSpPr>
          <p:nvPr>
            <p:ph sz="half" idx="1"/>
          </p:nvPr>
        </p:nvSpPr>
        <p:spPr>
          <a:xfrm>
            <a:off x="1488168" y="1984248"/>
            <a:ext cx="9864043" cy="4187952"/>
          </a:xfrm>
        </p:spPr>
        <p:txBody>
          <a:bodyPr>
            <a:normAutofit/>
          </a:bodyPr>
          <a:lstStyle/>
          <a:p>
            <a:r>
              <a:rPr lang="en-US" sz="1800" dirty="0"/>
              <a:t>Disregarded other factors affecting the economics</a:t>
            </a:r>
          </a:p>
          <a:p>
            <a:r>
              <a:rPr lang="en-US" sz="1800" dirty="0"/>
              <a:t>First date of the month was representative of the entire month</a:t>
            </a:r>
          </a:p>
          <a:p>
            <a:endParaRPr lang="en-US" sz="1800" dirty="0"/>
          </a:p>
        </p:txBody>
      </p:sp>
    </p:spTree>
    <p:extLst>
      <p:ext uri="{BB962C8B-B14F-4D97-AF65-F5344CB8AC3E}">
        <p14:creationId xmlns:p14="http://schemas.microsoft.com/office/powerpoint/2010/main" val="393770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Next steps</a:t>
            </a:r>
          </a:p>
        </p:txBody>
      </p:sp>
      <p:sp>
        <p:nvSpPr>
          <p:cNvPr id="3" name="Content Placeholder 2"/>
          <p:cNvSpPr>
            <a:spLocks noGrp="1"/>
          </p:cNvSpPr>
          <p:nvPr>
            <p:ph sz="half" idx="1"/>
          </p:nvPr>
        </p:nvSpPr>
        <p:spPr>
          <a:xfrm>
            <a:off x="1488168" y="1984248"/>
            <a:ext cx="9864043" cy="4187952"/>
          </a:xfrm>
        </p:spPr>
        <p:txBody>
          <a:bodyPr>
            <a:normAutofit/>
          </a:bodyPr>
          <a:lstStyle/>
          <a:p>
            <a:r>
              <a:rPr lang="en-US" sz="1800" dirty="0"/>
              <a:t>Investigation into any new renewable energy initiatives (timing, production impact etc.)</a:t>
            </a:r>
          </a:p>
          <a:p>
            <a:r>
              <a:rPr lang="en-US" sz="1800" dirty="0"/>
              <a:t>Gain an understanding of other factors affecting economics </a:t>
            </a:r>
          </a:p>
          <a:p>
            <a:r>
              <a:rPr lang="en-US" sz="1800" dirty="0"/>
              <a:t> Energy production is not limited to electricity </a:t>
            </a:r>
          </a:p>
          <a:p>
            <a:pPr lvl="1"/>
            <a:r>
              <a:rPr lang="en-US" sz="1400" dirty="0"/>
              <a:t>Should explore other uses of energy (e.g. Heating) </a:t>
            </a:r>
          </a:p>
          <a:p>
            <a:endParaRPr lang="en-US" sz="1800" dirty="0"/>
          </a:p>
          <a:p>
            <a:endParaRPr lang="en-US" sz="1800" dirty="0"/>
          </a:p>
        </p:txBody>
      </p:sp>
    </p:spTree>
    <p:extLst>
      <p:ext uri="{BB962C8B-B14F-4D97-AF65-F5344CB8AC3E}">
        <p14:creationId xmlns:p14="http://schemas.microsoft.com/office/powerpoint/2010/main" val="3998328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References</a:t>
            </a:r>
          </a:p>
        </p:txBody>
      </p:sp>
      <p:graphicFrame>
        <p:nvGraphicFramePr>
          <p:cNvPr id="4" name="Content Placeholder 3">
            <a:extLst>
              <a:ext uri="{FF2B5EF4-FFF2-40B4-BE49-F238E27FC236}">
                <a16:creationId xmlns:a16="http://schemas.microsoft.com/office/drawing/2014/main" id="{CD3AA119-4F13-489E-A2F5-8D4C386605E2}"/>
              </a:ext>
            </a:extLst>
          </p:cNvPr>
          <p:cNvGraphicFramePr>
            <a:graphicFrameLocks noGrp="1"/>
          </p:cNvGraphicFramePr>
          <p:nvPr>
            <p:ph sz="half" idx="1"/>
            <p:extLst>
              <p:ext uri="{D42A27DB-BD31-4B8C-83A1-F6EECF244321}">
                <p14:modId xmlns:p14="http://schemas.microsoft.com/office/powerpoint/2010/main" val="2102961268"/>
              </p:ext>
            </p:extLst>
          </p:nvPr>
        </p:nvGraphicFramePr>
        <p:xfrm>
          <a:off x="2091375" y="1916832"/>
          <a:ext cx="8691874" cy="4187824"/>
        </p:xfrm>
        <a:graphic>
          <a:graphicData uri="http://schemas.openxmlformats.org/drawingml/2006/table">
            <a:tbl>
              <a:tblPr firstRow="1" firstCol="1" bandRow="1">
                <a:tableStyleId>{69CF1AB2-1976-4502-BF36-3FF5EA218861}</a:tableStyleId>
              </a:tblPr>
              <a:tblGrid>
                <a:gridCol w="330629">
                  <a:extLst>
                    <a:ext uri="{9D8B030D-6E8A-4147-A177-3AD203B41FA5}">
                      <a16:colId xmlns:a16="http://schemas.microsoft.com/office/drawing/2014/main" val="982003228"/>
                    </a:ext>
                  </a:extLst>
                </a:gridCol>
                <a:gridCol w="8361245">
                  <a:extLst>
                    <a:ext uri="{9D8B030D-6E8A-4147-A177-3AD203B41FA5}">
                      <a16:colId xmlns:a16="http://schemas.microsoft.com/office/drawing/2014/main" val="3534269633"/>
                    </a:ext>
                  </a:extLst>
                </a:gridCol>
              </a:tblGrid>
              <a:tr h="523478">
                <a:tc>
                  <a:txBody>
                    <a:bodyPr/>
                    <a:lstStyle/>
                    <a:p>
                      <a:pPr>
                        <a:lnSpc>
                          <a:spcPct val="107000"/>
                        </a:lnSpc>
                        <a:spcAft>
                          <a:spcPts val="800"/>
                        </a:spcAft>
                      </a:pPr>
                      <a:r>
                        <a:rPr lang="en-US" sz="1100" b="1" dirty="0">
                          <a:effectLst/>
                        </a:rPr>
                        <a:t>[1] </a:t>
                      </a:r>
                      <a:endParaRPr lang="en-CA" sz="1100" b="1" dirty="0">
                        <a:effectLst/>
                        <a:latin typeface="Arial" panose="020B0604020202020204" pitchFamily="34" charset="0"/>
                        <a:ea typeface="SimSun" panose="02010600030101010101" pitchFamily="2" charset="-122"/>
                        <a:cs typeface="Times New Roman" panose="02020603050405020304" pitchFamily="18" charset="0"/>
                      </a:endParaRPr>
                    </a:p>
                  </a:txBody>
                  <a:tcPr marL="8422" marR="8422" marT="8422" marB="8422"/>
                </a:tc>
                <a:tc>
                  <a:txBody>
                    <a:bodyPr/>
                    <a:lstStyle/>
                    <a:p>
                      <a:pPr>
                        <a:lnSpc>
                          <a:spcPct val="107000"/>
                        </a:lnSpc>
                        <a:spcAft>
                          <a:spcPts val="800"/>
                        </a:spcAft>
                      </a:pPr>
                      <a:r>
                        <a:rPr lang="en-US" sz="1100" b="0" dirty="0">
                          <a:effectLst/>
                        </a:rPr>
                        <a:t>Statistics Canada, "Electric power generation, monthly generation by type of electricity," 9 11 2020. [Online]. Available: https://www150.statcan.gc.ca/t1/tbl1/en/tv.action?pid=2510001501. [Accessed 11 11 2020].</a:t>
                      </a:r>
                      <a:endParaRPr lang="en-CA" sz="1100" b="0" dirty="0">
                        <a:effectLst/>
                        <a:latin typeface="Arial" panose="020B0604020202020204" pitchFamily="34" charset="0"/>
                        <a:ea typeface="SimSun" panose="02010600030101010101" pitchFamily="2" charset="-122"/>
                        <a:cs typeface="Times New Roman" panose="02020603050405020304" pitchFamily="18" charset="0"/>
                      </a:endParaRPr>
                    </a:p>
                  </a:txBody>
                  <a:tcPr marL="8422" marR="8422" marT="8422" marB="8422"/>
                </a:tc>
                <a:extLst>
                  <a:ext uri="{0D108BD9-81ED-4DB2-BD59-A6C34878D82A}">
                    <a16:rowId xmlns:a16="http://schemas.microsoft.com/office/drawing/2014/main" val="2193860419"/>
                  </a:ext>
                </a:extLst>
              </a:tr>
              <a:tr h="523478">
                <a:tc>
                  <a:txBody>
                    <a:bodyPr/>
                    <a:lstStyle/>
                    <a:p>
                      <a:pPr>
                        <a:lnSpc>
                          <a:spcPct val="107000"/>
                        </a:lnSpc>
                        <a:spcAft>
                          <a:spcPts val="800"/>
                        </a:spcAft>
                      </a:pPr>
                      <a:r>
                        <a:rPr lang="en-US" sz="1100">
                          <a:effectLst/>
                        </a:rPr>
                        <a:t>[2] </a:t>
                      </a:r>
                      <a:endParaRPr lang="en-CA" sz="1100">
                        <a:effectLst/>
                        <a:latin typeface="Arial" panose="020B0604020202020204" pitchFamily="34" charset="0"/>
                        <a:ea typeface="SimSun" panose="02010600030101010101" pitchFamily="2" charset="-122"/>
                        <a:cs typeface="Times New Roman" panose="02020603050405020304" pitchFamily="18" charset="0"/>
                      </a:endParaRPr>
                    </a:p>
                  </a:txBody>
                  <a:tcPr marL="8422" marR="8422" marT="8422" marB="8422"/>
                </a:tc>
                <a:tc>
                  <a:txBody>
                    <a:bodyPr/>
                    <a:lstStyle/>
                    <a:p>
                      <a:pPr>
                        <a:lnSpc>
                          <a:spcPct val="107000"/>
                        </a:lnSpc>
                        <a:spcAft>
                          <a:spcPts val="800"/>
                        </a:spcAft>
                      </a:pPr>
                      <a:r>
                        <a:rPr lang="en-US" sz="1100" dirty="0">
                          <a:effectLst/>
                        </a:rPr>
                        <a:t>Statistics Canada, "Gross Domestic Product by Industry - National (Monthly) (GDP)," 30 10 2020. [Online]. Available: https://www150.statcan.gc.ca/t1/tbl1/en/tv.action?pid=3610043402. [Accessed 11 11 2020].</a:t>
                      </a:r>
                      <a:endParaRPr lang="en-CA" sz="1100" dirty="0">
                        <a:effectLst/>
                        <a:latin typeface="Arial" panose="020B0604020202020204" pitchFamily="34" charset="0"/>
                        <a:ea typeface="SimSun" panose="02010600030101010101" pitchFamily="2" charset="-122"/>
                        <a:cs typeface="Times New Roman" panose="02020603050405020304" pitchFamily="18" charset="0"/>
                      </a:endParaRPr>
                    </a:p>
                  </a:txBody>
                  <a:tcPr marL="8422" marR="8422" marT="8422" marB="8422"/>
                </a:tc>
                <a:extLst>
                  <a:ext uri="{0D108BD9-81ED-4DB2-BD59-A6C34878D82A}">
                    <a16:rowId xmlns:a16="http://schemas.microsoft.com/office/drawing/2014/main" val="2404066592"/>
                  </a:ext>
                </a:extLst>
              </a:tr>
              <a:tr h="523478">
                <a:tc>
                  <a:txBody>
                    <a:bodyPr/>
                    <a:lstStyle/>
                    <a:p>
                      <a:pPr>
                        <a:lnSpc>
                          <a:spcPct val="107000"/>
                        </a:lnSpc>
                        <a:spcAft>
                          <a:spcPts val="800"/>
                        </a:spcAft>
                      </a:pPr>
                      <a:r>
                        <a:rPr lang="en-US" sz="1100">
                          <a:effectLst/>
                        </a:rPr>
                        <a:t>[3] </a:t>
                      </a:r>
                      <a:endParaRPr lang="en-CA" sz="1100">
                        <a:effectLst/>
                        <a:latin typeface="Arial" panose="020B0604020202020204" pitchFamily="34" charset="0"/>
                        <a:ea typeface="SimSun" panose="02010600030101010101" pitchFamily="2" charset="-122"/>
                        <a:cs typeface="Times New Roman" panose="02020603050405020304" pitchFamily="18" charset="0"/>
                      </a:endParaRPr>
                    </a:p>
                  </a:txBody>
                  <a:tcPr marL="8422" marR="8422" marT="8422" marB="8422"/>
                </a:tc>
                <a:tc>
                  <a:txBody>
                    <a:bodyPr/>
                    <a:lstStyle/>
                    <a:p>
                      <a:pPr>
                        <a:lnSpc>
                          <a:spcPct val="107000"/>
                        </a:lnSpc>
                        <a:spcAft>
                          <a:spcPts val="800"/>
                        </a:spcAft>
                      </a:pPr>
                      <a:r>
                        <a:rPr lang="en-US" sz="1100">
                          <a:effectLst/>
                        </a:rPr>
                        <a:t>US Energy Information Administration, "Total Energy : Monthly Energy Review," 27 10 2020. [Online]. Available: https://www.eia.gov/totalenergy/data/monthly/index.php#electricity. [Accessed 11 11 2020].</a:t>
                      </a:r>
                      <a:endParaRPr lang="en-CA" sz="1100">
                        <a:effectLst/>
                        <a:latin typeface="Arial" panose="020B0604020202020204" pitchFamily="34" charset="0"/>
                        <a:ea typeface="SimSun" panose="02010600030101010101" pitchFamily="2" charset="-122"/>
                        <a:cs typeface="Times New Roman" panose="02020603050405020304" pitchFamily="18" charset="0"/>
                      </a:endParaRPr>
                    </a:p>
                  </a:txBody>
                  <a:tcPr marL="8422" marR="8422" marT="8422" marB="8422"/>
                </a:tc>
                <a:extLst>
                  <a:ext uri="{0D108BD9-81ED-4DB2-BD59-A6C34878D82A}">
                    <a16:rowId xmlns:a16="http://schemas.microsoft.com/office/drawing/2014/main" val="3028695581"/>
                  </a:ext>
                </a:extLst>
              </a:tr>
              <a:tr h="523478">
                <a:tc>
                  <a:txBody>
                    <a:bodyPr/>
                    <a:lstStyle/>
                    <a:p>
                      <a:pPr>
                        <a:lnSpc>
                          <a:spcPct val="107000"/>
                        </a:lnSpc>
                        <a:spcAft>
                          <a:spcPts val="800"/>
                        </a:spcAft>
                      </a:pPr>
                      <a:r>
                        <a:rPr lang="en-US" sz="1100">
                          <a:effectLst/>
                        </a:rPr>
                        <a:t>[4] </a:t>
                      </a:r>
                      <a:endParaRPr lang="en-CA" sz="1100">
                        <a:effectLst/>
                        <a:latin typeface="Arial" panose="020B0604020202020204" pitchFamily="34" charset="0"/>
                        <a:ea typeface="SimSun" panose="02010600030101010101" pitchFamily="2" charset="-122"/>
                        <a:cs typeface="Times New Roman" panose="02020603050405020304" pitchFamily="18" charset="0"/>
                      </a:endParaRPr>
                    </a:p>
                  </a:txBody>
                  <a:tcPr marL="8422" marR="8422" marT="8422" marB="8422"/>
                </a:tc>
                <a:tc>
                  <a:txBody>
                    <a:bodyPr/>
                    <a:lstStyle/>
                    <a:p>
                      <a:pPr>
                        <a:lnSpc>
                          <a:spcPct val="107000"/>
                        </a:lnSpc>
                        <a:spcAft>
                          <a:spcPts val="800"/>
                        </a:spcAft>
                      </a:pPr>
                      <a:r>
                        <a:rPr lang="en-US" sz="1100">
                          <a:effectLst/>
                        </a:rPr>
                        <a:t>MacroTrends, "U.S. Dollar Index - 43 Year Historical Chart," 12 2019. [Online]. Available: https://www.macrotrends.net/1329/us-dollar-index-historical-chart. [Accessed 11 11 2020].</a:t>
                      </a:r>
                      <a:endParaRPr lang="en-CA" sz="1100">
                        <a:effectLst/>
                        <a:latin typeface="Arial" panose="020B0604020202020204" pitchFamily="34" charset="0"/>
                        <a:ea typeface="SimSun" panose="02010600030101010101" pitchFamily="2" charset="-122"/>
                        <a:cs typeface="Times New Roman" panose="02020603050405020304" pitchFamily="18" charset="0"/>
                      </a:endParaRPr>
                    </a:p>
                  </a:txBody>
                  <a:tcPr marL="8422" marR="8422" marT="8422" marB="8422"/>
                </a:tc>
                <a:extLst>
                  <a:ext uri="{0D108BD9-81ED-4DB2-BD59-A6C34878D82A}">
                    <a16:rowId xmlns:a16="http://schemas.microsoft.com/office/drawing/2014/main" val="1931393872"/>
                  </a:ext>
                </a:extLst>
              </a:tr>
              <a:tr h="523478">
                <a:tc>
                  <a:txBody>
                    <a:bodyPr/>
                    <a:lstStyle/>
                    <a:p>
                      <a:pPr>
                        <a:lnSpc>
                          <a:spcPct val="107000"/>
                        </a:lnSpc>
                        <a:spcAft>
                          <a:spcPts val="800"/>
                        </a:spcAft>
                      </a:pPr>
                      <a:r>
                        <a:rPr lang="en-US" sz="1100">
                          <a:effectLst/>
                        </a:rPr>
                        <a:t>[5] </a:t>
                      </a:r>
                      <a:endParaRPr lang="en-CA" sz="1100">
                        <a:effectLst/>
                        <a:latin typeface="Arial" panose="020B0604020202020204" pitchFamily="34" charset="0"/>
                        <a:ea typeface="SimSun" panose="02010600030101010101" pitchFamily="2" charset="-122"/>
                        <a:cs typeface="Times New Roman" panose="02020603050405020304" pitchFamily="18" charset="0"/>
                      </a:endParaRPr>
                    </a:p>
                  </a:txBody>
                  <a:tcPr marL="8422" marR="8422" marT="8422" marB="8422"/>
                </a:tc>
                <a:tc>
                  <a:txBody>
                    <a:bodyPr/>
                    <a:lstStyle/>
                    <a:p>
                      <a:pPr>
                        <a:lnSpc>
                          <a:spcPct val="107000"/>
                        </a:lnSpc>
                        <a:spcAft>
                          <a:spcPts val="800"/>
                        </a:spcAft>
                      </a:pPr>
                      <a:r>
                        <a:rPr lang="en-US" sz="1100">
                          <a:effectLst/>
                        </a:rPr>
                        <a:t>US Energy Information Administration, "Petroleum &amp; Other Liquids," 30 10 2020. [Online]. Available: https://www.eia.gov/dnav/pet/hist/LeafHandler.ashx?n=PET&amp;s=MCREXUS2&amp;f=M. [Accessed 11 11 2020].</a:t>
                      </a:r>
                      <a:endParaRPr lang="en-CA" sz="1100">
                        <a:effectLst/>
                        <a:latin typeface="Arial" panose="020B0604020202020204" pitchFamily="34" charset="0"/>
                        <a:ea typeface="SimSun" panose="02010600030101010101" pitchFamily="2" charset="-122"/>
                        <a:cs typeface="Times New Roman" panose="02020603050405020304" pitchFamily="18" charset="0"/>
                      </a:endParaRPr>
                    </a:p>
                  </a:txBody>
                  <a:tcPr marL="8422" marR="8422" marT="8422" marB="8422"/>
                </a:tc>
                <a:extLst>
                  <a:ext uri="{0D108BD9-81ED-4DB2-BD59-A6C34878D82A}">
                    <a16:rowId xmlns:a16="http://schemas.microsoft.com/office/drawing/2014/main" val="1418450085"/>
                  </a:ext>
                </a:extLst>
              </a:tr>
              <a:tr h="523478">
                <a:tc>
                  <a:txBody>
                    <a:bodyPr/>
                    <a:lstStyle/>
                    <a:p>
                      <a:pPr>
                        <a:lnSpc>
                          <a:spcPct val="107000"/>
                        </a:lnSpc>
                        <a:spcAft>
                          <a:spcPts val="800"/>
                        </a:spcAft>
                      </a:pPr>
                      <a:r>
                        <a:rPr lang="en-US" sz="1100">
                          <a:effectLst/>
                        </a:rPr>
                        <a:t>[6] </a:t>
                      </a:r>
                      <a:endParaRPr lang="en-CA" sz="1100">
                        <a:effectLst/>
                        <a:latin typeface="Arial" panose="020B0604020202020204" pitchFamily="34" charset="0"/>
                        <a:ea typeface="SimSun" panose="02010600030101010101" pitchFamily="2" charset="-122"/>
                        <a:cs typeface="Times New Roman" panose="02020603050405020304" pitchFamily="18" charset="0"/>
                      </a:endParaRPr>
                    </a:p>
                  </a:txBody>
                  <a:tcPr marL="8422" marR="8422" marT="8422" marB="8422"/>
                </a:tc>
                <a:tc>
                  <a:txBody>
                    <a:bodyPr/>
                    <a:lstStyle/>
                    <a:p>
                      <a:pPr>
                        <a:lnSpc>
                          <a:spcPct val="107000"/>
                        </a:lnSpc>
                        <a:spcAft>
                          <a:spcPts val="800"/>
                        </a:spcAft>
                      </a:pPr>
                      <a:r>
                        <a:rPr lang="en-US" sz="1100">
                          <a:effectLst/>
                        </a:rPr>
                        <a:t>Exchange Rates, "Foreign exchange rates API," 11 11 2020. [Online]. Available: https://exchangeratesapi.io/. [Accessed 11 11 2020].</a:t>
                      </a:r>
                      <a:endParaRPr lang="en-CA" sz="1100">
                        <a:effectLst/>
                        <a:latin typeface="Arial" panose="020B0604020202020204" pitchFamily="34" charset="0"/>
                        <a:ea typeface="SimSun" panose="02010600030101010101" pitchFamily="2" charset="-122"/>
                        <a:cs typeface="Times New Roman" panose="02020603050405020304" pitchFamily="18" charset="0"/>
                      </a:endParaRPr>
                    </a:p>
                  </a:txBody>
                  <a:tcPr marL="8422" marR="8422" marT="8422" marB="8422"/>
                </a:tc>
                <a:extLst>
                  <a:ext uri="{0D108BD9-81ED-4DB2-BD59-A6C34878D82A}">
                    <a16:rowId xmlns:a16="http://schemas.microsoft.com/office/drawing/2014/main" val="2193288639"/>
                  </a:ext>
                </a:extLst>
              </a:tr>
              <a:tr h="523478">
                <a:tc>
                  <a:txBody>
                    <a:bodyPr/>
                    <a:lstStyle/>
                    <a:p>
                      <a:pPr>
                        <a:lnSpc>
                          <a:spcPct val="107000"/>
                        </a:lnSpc>
                        <a:spcAft>
                          <a:spcPts val="800"/>
                        </a:spcAft>
                      </a:pPr>
                      <a:r>
                        <a:rPr lang="en-US" sz="1100">
                          <a:effectLst/>
                        </a:rPr>
                        <a:t>[7] </a:t>
                      </a:r>
                      <a:endParaRPr lang="en-CA" sz="1100">
                        <a:effectLst/>
                        <a:latin typeface="Arial" panose="020B0604020202020204" pitchFamily="34" charset="0"/>
                        <a:ea typeface="SimSun" panose="02010600030101010101" pitchFamily="2" charset="-122"/>
                        <a:cs typeface="Times New Roman" panose="02020603050405020304" pitchFamily="18" charset="0"/>
                      </a:endParaRPr>
                    </a:p>
                  </a:txBody>
                  <a:tcPr marL="8422" marR="8422" marT="8422" marB="8422"/>
                </a:tc>
                <a:tc>
                  <a:txBody>
                    <a:bodyPr/>
                    <a:lstStyle/>
                    <a:p>
                      <a:pPr>
                        <a:lnSpc>
                          <a:spcPct val="107000"/>
                        </a:lnSpc>
                        <a:spcAft>
                          <a:spcPts val="800"/>
                        </a:spcAft>
                      </a:pPr>
                      <a:r>
                        <a:rPr lang="en-US" sz="1100">
                          <a:effectLst/>
                        </a:rPr>
                        <a:t>Government of Canada, "Crude Oil - Exports," 29 10 2020. [Online]. Available: https://open.canada.ca/data/en/dataset/0b7bf4b3-423a-45d0-a92b-e69be0b81ce4. [Accessed 11 11 2020].</a:t>
                      </a:r>
                      <a:endParaRPr lang="en-CA" sz="1100">
                        <a:effectLst/>
                        <a:latin typeface="Arial" panose="020B0604020202020204" pitchFamily="34" charset="0"/>
                        <a:ea typeface="SimSun" panose="02010600030101010101" pitchFamily="2" charset="-122"/>
                        <a:cs typeface="Times New Roman" panose="02020603050405020304" pitchFamily="18" charset="0"/>
                      </a:endParaRPr>
                    </a:p>
                  </a:txBody>
                  <a:tcPr marL="8422" marR="8422" marT="8422" marB="8422"/>
                </a:tc>
                <a:extLst>
                  <a:ext uri="{0D108BD9-81ED-4DB2-BD59-A6C34878D82A}">
                    <a16:rowId xmlns:a16="http://schemas.microsoft.com/office/drawing/2014/main" val="1606198953"/>
                  </a:ext>
                </a:extLst>
              </a:tr>
              <a:tr h="523478">
                <a:tc>
                  <a:txBody>
                    <a:bodyPr/>
                    <a:lstStyle/>
                    <a:p>
                      <a:pPr>
                        <a:lnSpc>
                          <a:spcPct val="107000"/>
                        </a:lnSpc>
                        <a:spcAft>
                          <a:spcPts val="800"/>
                        </a:spcAft>
                      </a:pPr>
                      <a:r>
                        <a:rPr lang="en-US" sz="1100">
                          <a:effectLst/>
                        </a:rPr>
                        <a:t>[8] </a:t>
                      </a:r>
                      <a:endParaRPr lang="en-CA" sz="1100">
                        <a:effectLst/>
                        <a:latin typeface="Arial" panose="020B0604020202020204" pitchFamily="34" charset="0"/>
                        <a:ea typeface="SimSun" panose="02010600030101010101" pitchFamily="2" charset="-122"/>
                        <a:cs typeface="Times New Roman" panose="02020603050405020304" pitchFamily="18" charset="0"/>
                      </a:endParaRPr>
                    </a:p>
                  </a:txBody>
                  <a:tcPr marL="8422" marR="8422" marT="8422" marB="8422"/>
                </a:tc>
                <a:tc>
                  <a:txBody>
                    <a:bodyPr/>
                    <a:lstStyle/>
                    <a:p>
                      <a:pPr>
                        <a:lnSpc>
                          <a:spcPct val="107000"/>
                        </a:lnSpc>
                        <a:spcAft>
                          <a:spcPts val="800"/>
                        </a:spcAft>
                      </a:pPr>
                      <a:r>
                        <a:rPr lang="en-US" sz="1100" dirty="0">
                          <a:effectLst/>
                        </a:rPr>
                        <a:t>Bureau of Economic Analysis, "GDP by Industry," 6 10 2020. [Online]. Available: https://www.bea.gov/data/gdp/gdp-industry. [Accessed 11 11 2020].</a:t>
                      </a:r>
                      <a:endParaRPr lang="en-CA" sz="1100" dirty="0">
                        <a:effectLst/>
                        <a:latin typeface="Arial" panose="020B0604020202020204" pitchFamily="34" charset="0"/>
                        <a:ea typeface="SimSun" panose="02010600030101010101" pitchFamily="2" charset="-122"/>
                        <a:cs typeface="Times New Roman" panose="02020603050405020304" pitchFamily="18" charset="0"/>
                      </a:endParaRPr>
                    </a:p>
                  </a:txBody>
                  <a:tcPr marL="8422" marR="8422" marT="8422" marB="8422"/>
                </a:tc>
                <a:extLst>
                  <a:ext uri="{0D108BD9-81ED-4DB2-BD59-A6C34878D82A}">
                    <a16:rowId xmlns:a16="http://schemas.microsoft.com/office/drawing/2014/main" val="4071987232"/>
                  </a:ext>
                </a:extLst>
              </a:tr>
            </a:tbl>
          </a:graphicData>
        </a:graphic>
      </p:graphicFrame>
    </p:spTree>
    <p:extLst>
      <p:ext uri="{BB962C8B-B14F-4D97-AF65-F5344CB8AC3E}">
        <p14:creationId xmlns:p14="http://schemas.microsoft.com/office/powerpoint/2010/main" val="22341729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Thank you </a:t>
            </a:r>
            <a:br>
              <a:rPr lang="en-US" dirty="0"/>
            </a:br>
            <a:r>
              <a:rPr lang="en-US" dirty="0"/>
              <a:t>for listening</a:t>
            </a:r>
          </a:p>
        </p:txBody>
      </p:sp>
      <p:pic>
        <p:nvPicPr>
          <p:cNvPr id="4" name="Picture Placeholder 3" descr="A picture containing text&#10;&#10;Description automatically generated">
            <a:extLst>
              <a:ext uri="{FF2B5EF4-FFF2-40B4-BE49-F238E27FC236}">
                <a16:creationId xmlns:a16="http://schemas.microsoft.com/office/drawing/2014/main" id="{AE685755-FF87-4B8D-B9FA-CD700935E441}"/>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l="20019" r="20019"/>
          <a:stretch>
            <a:fillRect/>
          </a:stretch>
        </p:blipFill>
        <p:spPr>
          <a:xfrm>
            <a:off x="6025925" y="27385"/>
            <a:ext cx="6172198" cy="6857999"/>
          </a:xfrm>
        </p:spPr>
      </p:pic>
    </p:spTree>
    <p:extLst>
      <p:ext uri="{BB962C8B-B14F-4D97-AF65-F5344CB8AC3E}">
        <p14:creationId xmlns:p14="http://schemas.microsoft.com/office/powerpoint/2010/main" val="577046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Motivation Background</a:t>
            </a:r>
          </a:p>
        </p:txBody>
      </p:sp>
      <p:sp>
        <p:nvSpPr>
          <p:cNvPr id="5" name="Text Placeholder 4">
            <a:extLst>
              <a:ext uri="{FF2B5EF4-FFF2-40B4-BE49-F238E27FC236}">
                <a16:creationId xmlns:a16="http://schemas.microsoft.com/office/drawing/2014/main" id="{78129B46-30D7-4487-BD39-9A84097915C7}"/>
              </a:ext>
            </a:extLst>
          </p:cNvPr>
          <p:cNvSpPr>
            <a:spLocks noGrp="1"/>
          </p:cNvSpPr>
          <p:nvPr>
            <p:ph type="body" idx="1"/>
          </p:nvPr>
        </p:nvSpPr>
        <p:spPr>
          <a:xfrm>
            <a:off x="1522413" y="1987826"/>
            <a:ext cx="10332639" cy="4489174"/>
          </a:xfrm>
        </p:spPr>
        <p:txBody>
          <a:bodyPr/>
          <a:lstStyle/>
          <a:p>
            <a:pPr>
              <a:lnSpc>
                <a:spcPct val="150000"/>
              </a:lnSpc>
            </a:pPr>
            <a:endParaRPr lang="en-CA" b="1" u="sng" dirty="0"/>
          </a:p>
          <a:p>
            <a:pPr>
              <a:lnSpc>
                <a:spcPct val="150000"/>
              </a:lnSpc>
            </a:pPr>
            <a:r>
              <a:rPr lang="en-CA" b="1" u="sng" dirty="0"/>
              <a:t>CAD/USD Exchange Rate:</a:t>
            </a:r>
          </a:p>
          <a:p>
            <a:pPr marL="342900" indent="-342900">
              <a:lnSpc>
                <a:spcPct val="150000"/>
              </a:lnSpc>
              <a:buFontTx/>
              <a:buChar char="-"/>
            </a:pPr>
            <a:r>
              <a:rPr lang="en-CA" dirty="0">
                <a:solidFill>
                  <a:srgbClr val="FF0000"/>
                </a:solidFill>
              </a:rPr>
              <a:t>Exchange rate </a:t>
            </a:r>
            <a:r>
              <a:rPr lang="en-CA" dirty="0"/>
              <a:t>is strongly correlated to </a:t>
            </a:r>
            <a:r>
              <a:rPr lang="en-CA" dirty="0">
                <a:solidFill>
                  <a:srgbClr val="FF0000"/>
                </a:solidFill>
              </a:rPr>
              <a:t>crude oil price </a:t>
            </a:r>
          </a:p>
          <a:p>
            <a:pPr>
              <a:lnSpc>
                <a:spcPct val="150000"/>
              </a:lnSpc>
            </a:pPr>
            <a:r>
              <a:rPr lang="en-CA" sz="2400" b="1" dirty="0"/>
              <a:t>			Oil price ↑  =  CAD ↑  </a:t>
            </a:r>
            <a:endParaRPr lang="en-CA" b="1" dirty="0"/>
          </a:p>
          <a:p>
            <a:pPr marL="342900" indent="-342900">
              <a:lnSpc>
                <a:spcPct val="150000"/>
              </a:lnSpc>
              <a:buFontTx/>
              <a:buChar char="-"/>
            </a:pPr>
            <a:r>
              <a:rPr lang="en-CA" dirty="0">
                <a:solidFill>
                  <a:srgbClr val="FF0000"/>
                </a:solidFill>
              </a:rPr>
              <a:t>Exchange rate </a:t>
            </a:r>
            <a:r>
              <a:rPr lang="en-CA" dirty="0">
                <a:solidFill>
                  <a:schemeClr val="tx1"/>
                </a:solidFill>
              </a:rPr>
              <a:t>is dependant on </a:t>
            </a:r>
            <a:r>
              <a:rPr lang="en-CA" b="0" dirty="0">
                <a:solidFill>
                  <a:srgbClr val="FF0000"/>
                </a:solidFill>
              </a:rPr>
              <a:t>supply/ demand of both currencies</a:t>
            </a:r>
            <a:endParaRPr lang="en-CA" dirty="0">
              <a:solidFill>
                <a:srgbClr val="FF0000"/>
              </a:solidFill>
            </a:endParaRPr>
          </a:p>
          <a:p>
            <a:pPr>
              <a:lnSpc>
                <a:spcPct val="150000"/>
              </a:lnSpc>
            </a:pPr>
            <a:r>
              <a:rPr lang="en-CA" sz="2400" b="1" dirty="0"/>
              <a:t>			CAD supply</a:t>
            </a:r>
            <a:r>
              <a:rPr lang="en-CA" b="1" dirty="0"/>
              <a:t> ↓  / </a:t>
            </a:r>
            <a:r>
              <a:rPr lang="en-CA" sz="2400" b="1" dirty="0"/>
              <a:t>CAD demand ↑  =  CAD ↑  </a:t>
            </a:r>
            <a:endParaRPr lang="en-CA" b="0" dirty="0"/>
          </a:p>
          <a:p>
            <a:pPr marL="342900" indent="-342900">
              <a:lnSpc>
                <a:spcPct val="150000"/>
              </a:lnSpc>
              <a:buFontTx/>
              <a:buChar char="-"/>
            </a:pPr>
            <a:r>
              <a:rPr lang="en-CA" dirty="0">
                <a:solidFill>
                  <a:srgbClr val="FF0000"/>
                </a:solidFill>
              </a:rPr>
              <a:t>Crude oil price</a:t>
            </a:r>
            <a:r>
              <a:rPr lang="en-CA" dirty="0"/>
              <a:t> is determined by </a:t>
            </a:r>
            <a:r>
              <a:rPr lang="en-CA" dirty="0">
                <a:solidFill>
                  <a:srgbClr val="FF0000"/>
                </a:solidFill>
              </a:rPr>
              <a:t>crude supply/ demand</a:t>
            </a:r>
          </a:p>
          <a:p>
            <a:pPr>
              <a:lnSpc>
                <a:spcPct val="150000"/>
              </a:lnSpc>
            </a:pPr>
            <a:r>
              <a:rPr lang="en-CA" sz="2400" b="1" dirty="0"/>
              <a:t>			Crude supply </a:t>
            </a:r>
            <a:r>
              <a:rPr lang="en-CA" b="1" dirty="0"/>
              <a:t>↓</a:t>
            </a:r>
            <a:r>
              <a:rPr lang="en-CA" sz="2400" b="1" dirty="0"/>
              <a:t>  =  Oil Price ↑  </a:t>
            </a:r>
            <a:endParaRPr lang="en-CA" b="1" dirty="0"/>
          </a:p>
          <a:p>
            <a:pPr>
              <a:lnSpc>
                <a:spcPct val="150000"/>
              </a:lnSpc>
            </a:pPr>
            <a:endParaRPr lang="en-CA" dirty="0"/>
          </a:p>
          <a:p>
            <a:pPr lvl="1">
              <a:lnSpc>
                <a:spcPct val="150000"/>
              </a:lnSpc>
            </a:pPr>
            <a:r>
              <a:rPr lang="en-CA" dirty="0"/>
              <a:t> </a:t>
            </a:r>
          </a:p>
        </p:txBody>
      </p:sp>
      <p:sp>
        <p:nvSpPr>
          <p:cNvPr id="12" name="Text Placeholder 4">
            <a:extLst>
              <a:ext uri="{FF2B5EF4-FFF2-40B4-BE49-F238E27FC236}">
                <a16:creationId xmlns:a16="http://schemas.microsoft.com/office/drawing/2014/main" id="{20E95E55-BDE2-4203-94F4-393B3962511D}"/>
              </a:ext>
            </a:extLst>
          </p:cNvPr>
          <p:cNvSpPr txBox="1">
            <a:spLocks/>
          </p:cNvSpPr>
          <p:nvPr/>
        </p:nvSpPr>
        <p:spPr>
          <a:xfrm>
            <a:off x="5006072" y="3949879"/>
            <a:ext cx="6331122" cy="1440160"/>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0"/>
              </a:spcBef>
              <a:buClr>
                <a:schemeClr val="tx1">
                  <a:lumMod val="90000"/>
                  <a:lumOff val="10000"/>
                </a:schemeClr>
              </a:buClr>
              <a:buSzPct val="80000"/>
              <a:buFont typeface="Arial" pitchFamily="34" charset="0"/>
              <a:buNone/>
              <a:defRPr sz="2400" b="0" kern="1200" cap="none" baseline="0">
                <a:solidFill>
                  <a:schemeClr val="tx2"/>
                </a:solidFill>
                <a:latin typeface="+mn-lt"/>
                <a:ea typeface="+mn-ea"/>
                <a:cs typeface="+mn-cs"/>
              </a:defRPr>
            </a:lvl1pPr>
            <a:lvl2pPr marL="457200" indent="0" algn="l" defTabSz="914400" rtl="0" eaLnBrk="1" latinLnBrk="0" hangingPunct="1">
              <a:lnSpc>
                <a:spcPct val="90000"/>
              </a:lnSpc>
              <a:spcBef>
                <a:spcPts val="1000"/>
              </a:spcBef>
              <a:buClr>
                <a:schemeClr val="tx1">
                  <a:lumMod val="90000"/>
                  <a:lumOff val="10000"/>
                </a:schemeClr>
              </a:buClr>
              <a:buSzPct val="80000"/>
              <a:buFont typeface="Arial"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600"/>
              </a:spcBef>
              <a:buClr>
                <a:schemeClr val="tx1">
                  <a:lumMod val="90000"/>
                  <a:lumOff val="10000"/>
                </a:schemeClr>
              </a:buClr>
              <a:buSzPct val="80000"/>
              <a:buFont typeface="Arial"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600"/>
              </a:spcBef>
              <a:buClr>
                <a:schemeClr val="tx1">
                  <a:lumMod val="90000"/>
                  <a:lumOff val="10000"/>
                </a:schemeClr>
              </a:buClr>
              <a:buSzPct val="80000"/>
              <a:buFont typeface="Arial"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600"/>
              </a:spcBef>
              <a:buClr>
                <a:schemeClr val="tx1">
                  <a:lumMod val="90000"/>
                  <a:lumOff val="10000"/>
                </a:schemeClr>
              </a:buClr>
              <a:buSzPct val="80000"/>
              <a:buFont typeface="Arial" pitchFamily="34" charset="0"/>
              <a:buNone/>
              <a:defRPr sz="1600" b="1" kern="1200">
                <a:solidFill>
                  <a:schemeClr val="tx1"/>
                </a:solidFill>
                <a:latin typeface="+mn-lt"/>
                <a:ea typeface="+mn-ea"/>
                <a:cs typeface="+mn-cs"/>
              </a:defRPr>
            </a:lvl5pPr>
            <a:lvl6pPr marL="2286000" indent="0" algn="l" defTabSz="914400" rtl="0" eaLnBrk="1" latinLnBrk="0" hangingPunct="1">
              <a:spcBef>
                <a:spcPts val="600"/>
              </a:spcBef>
              <a:buClr>
                <a:schemeClr val="tx1">
                  <a:lumMod val="90000"/>
                  <a:lumOff val="10000"/>
                </a:schemeClr>
              </a:buClr>
              <a:buSzPct val="80000"/>
              <a:buFont typeface="Arial" pitchFamily="34" charset="0"/>
              <a:buNone/>
              <a:defRPr sz="1600" b="1" kern="1200">
                <a:solidFill>
                  <a:schemeClr val="tx1"/>
                </a:solidFill>
                <a:latin typeface="+mn-lt"/>
                <a:ea typeface="+mn-ea"/>
                <a:cs typeface="+mn-cs"/>
              </a:defRPr>
            </a:lvl6pPr>
            <a:lvl7pPr marL="2743200" indent="0" algn="l" defTabSz="914400" rtl="0" eaLnBrk="1" latinLnBrk="0" hangingPunct="1">
              <a:spcBef>
                <a:spcPts val="600"/>
              </a:spcBef>
              <a:buClr>
                <a:schemeClr val="tx1">
                  <a:lumMod val="90000"/>
                  <a:lumOff val="10000"/>
                </a:schemeClr>
              </a:buClr>
              <a:buSzPct val="80000"/>
              <a:buFont typeface="Arial" pitchFamily="34" charset="0"/>
              <a:buNone/>
              <a:defRPr sz="1600" b="1" kern="1200">
                <a:solidFill>
                  <a:schemeClr val="tx1"/>
                </a:solidFill>
                <a:latin typeface="+mn-lt"/>
                <a:ea typeface="+mn-ea"/>
                <a:cs typeface="+mn-cs"/>
              </a:defRPr>
            </a:lvl7pPr>
            <a:lvl8pPr marL="3200400" indent="0" algn="l" defTabSz="914400" rtl="0" eaLnBrk="1" latinLnBrk="0" hangingPunct="1">
              <a:spcBef>
                <a:spcPts val="600"/>
              </a:spcBef>
              <a:buClr>
                <a:schemeClr val="tx1">
                  <a:lumMod val="90000"/>
                  <a:lumOff val="10000"/>
                </a:schemeClr>
              </a:buClr>
              <a:buSzPct val="80000"/>
              <a:buFont typeface="Arial" pitchFamily="34" charset="0"/>
              <a:buNone/>
              <a:defRPr sz="1600" b="1" kern="1200">
                <a:solidFill>
                  <a:schemeClr val="tx1"/>
                </a:solidFill>
                <a:latin typeface="+mn-lt"/>
                <a:ea typeface="+mn-ea"/>
                <a:cs typeface="+mn-cs"/>
              </a:defRPr>
            </a:lvl8pPr>
            <a:lvl9pPr marL="3657600" indent="0" algn="l" defTabSz="914400" rtl="0" eaLnBrk="1" latinLnBrk="0" hangingPunct="1">
              <a:spcBef>
                <a:spcPts val="600"/>
              </a:spcBef>
              <a:buClr>
                <a:schemeClr val="tx1">
                  <a:lumMod val="90000"/>
                  <a:lumOff val="10000"/>
                </a:schemeClr>
              </a:buClr>
              <a:buSzPct val="80000"/>
              <a:buFont typeface="Arial" pitchFamily="34" charset="0"/>
              <a:buNone/>
              <a:defRPr sz="1600" b="1" kern="1200">
                <a:solidFill>
                  <a:schemeClr val="tx1"/>
                </a:solidFill>
                <a:latin typeface="+mn-lt"/>
                <a:ea typeface="+mn-ea"/>
                <a:cs typeface="+mn-cs"/>
              </a:defRPr>
            </a:lvl9pPr>
          </a:lstStyle>
          <a:p>
            <a:endParaRPr lang="en-CA" dirty="0"/>
          </a:p>
        </p:txBody>
      </p:sp>
      <p:pic>
        <p:nvPicPr>
          <p:cNvPr id="3074" name="Picture 2" descr="Convert Canadian Dollar to USD dollar today - CAD to USD">
            <a:extLst>
              <a:ext uri="{FF2B5EF4-FFF2-40B4-BE49-F238E27FC236}">
                <a16:creationId xmlns:a16="http://schemas.microsoft.com/office/drawing/2014/main" id="{09B306EA-0352-40E1-9826-BB25AB6D374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550796" y="1772815"/>
            <a:ext cx="1817813" cy="18178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5448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Findings Implications</a:t>
            </a:r>
          </a:p>
        </p:txBody>
      </p:sp>
      <p:sp>
        <p:nvSpPr>
          <p:cNvPr id="3" name="Content Placeholder 2"/>
          <p:cNvSpPr>
            <a:spLocks noGrp="1"/>
          </p:cNvSpPr>
          <p:nvPr>
            <p:ph sz="half" idx="1"/>
          </p:nvPr>
        </p:nvSpPr>
        <p:spPr>
          <a:xfrm>
            <a:off x="1488168" y="1984248"/>
            <a:ext cx="9829798" cy="4187952"/>
          </a:xfrm>
        </p:spPr>
        <p:txBody>
          <a:bodyPr>
            <a:normAutofit/>
          </a:bodyPr>
          <a:lstStyle/>
          <a:p>
            <a:r>
              <a:rPr lang="en-US" sz="1800" dirty="0"/>
              <a:t>Canadian Dollars is impacted by Crude Oil Production/ Exports</a:t>
            </a:r>
          </a:p>
          <a:p>
            <a:pPr lvl="1"/>
            <a:r>
              <a:rPr lang="en-US" sz="1400" dirty="0"/>
              <a:t>Crude Oil contribution to Gross GDP is</a:t>
            </a:r>
            <a:r>
              <a:rPr lang="en-US" sz="1400" b="1" dirty="0">
                <a:solidFill>
                  <a:srgbClr val="FF0000"/>
                </a:solidFill>
              </a:rPr>
              <a:t> X% (2.8%)</a:t>
            </a:r>
          </a:p>
          <a:p>
            <a:r>
              <a:rPr lang="en-US" sz="1800" dirty="0"/>
              <a:t>US Dollars is not impacted by Crude Oil Production/ Exports</a:t>
            </a:r>
          </a:p>
          <a:p>
            <a:pPr lvl="1"/>
            <a:r>
              <a:rPr lang="en-US" sz="1400" dirty="0"/>
              <a:t>Crude Oil contribution to Gross GDP is </a:t>
            </a:r>
            <a:r>
              <a:rPr lang="en-US" sz="1400" b="1" dirty="0">
                <a:solidFill>
                  <a:srgbClr val="FF0000"/>
                </a:solidFill>
              </a:rPr>
              <a:t>~1%</a:t>
            </a:r>
          </a:p>
          <a:p>
            <a:pPr lvl="1"/>
            <a:endParaRPr lang="en-US" sz="1400" dirty="0"/>
          </a:p>
          <a:p>
            <a:r>
              <a:rPr lang="en-US" sz="1800" dirty="0"/>
              <a:t>US electricity production from renewable sources is projected to catch up to oil sources in 2061</a:t>
            </a:r>
          </a:p>
          <a:p>
            <a:pPr lvl="1"/>
            <a:endParaRPr lang="en-US" sz="1400" dirty="0"/>
          </a:p>
        </p:txBody>
      </p:sp>
    </p:spTree>
    <p:extLst>
      <p:ext uri="{BB962C8B-B14F-4D97-AF65-F5344CB8AC3E}">
        <p14:creationId xmlns:p14="http://schemas.microsoft.com/office/powerpoint/2010/main" val="10962833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Motivation</a:t>
            </a:r>
          </a:p>
        </p:txBody>
      </p:sp>
      <p:sp>
        <p:nvSpPr>
          <p:cNvPr id="7" name="Text Placeholder 6"/>
          <p:cNvSpPr>
            <a:spLocks noGrp="1"/>
          </p:cNvSpPr>
          <p:nvPr>
            <p:ph type="body" idx="1"/>
          </p:nvPr>
        </p:nvSpPr>
        <p:spPr>
          <a:xfrm>
            <a:off x="1629917" y="2116832"/>
            <a:ext cx="4608512" cy="3184376"/>
          </a:xfrm>
        </p:spPr>
        <p:txBody>
          <a:bodyPr/>
          <a:lstStyle/>
          <a:p>
            <a:pPr marL="285750" indent="-285750">
              <a:buFont typeface="Arial" panose="020B0604020202020204" pitchFamily="34" charset="0"/>
              <a:buChar char="•"/>
            </a:pPr>
            <a:r>
              <a:rPr lang="en-US" dirty="0"/>
              <a:t>Energy and the Economics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Oil Exports and Dollar Strengths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Future of Renewable Energy and Dollar Strengths</a:t>
            </a:r>
          </a:p>
        </p:txBody>
      </p:sp>
      <p:pic>
        <p:nvPicPr>
          <p:cNvPr id="3" name="Picture 2" descr="Hope for the oil prices | Varchev Finance">
            <a:extLst>
              <a:ext uri="{FF2B5EF4-FFF2-40B4-BE49-F238E27FC236}">
                <a16:creationId xmlns:a16="http://schemas.microsoft.com/office/drawing/2014/main" id="{89E91A66-9CE6-485E-91A9-09675E3B950A}"/>
              </a:ext>
            </a:extLst>
          </p:cNvPr>
          <p:cNvPicPr>
            <a:picLocks noChangeAspect="1" noChangeArrowheads="1"/>
          </p:cNvPicPr>
          <p:nvPr/>
        </p:nvPicPr>
        <p:blipFill>
          <a:blip r:embed="rId3">
            <a:alphaModFix amt="70000"/>
            <a:extLst>
              <a:ext uri="{28A0092B-C50C-407E-A947-70E740481C1C}">
                <a14:useLocalDpi xmlns:a14="http://schemas.microsoft.com/office/drawing/2010/main" val="0"/>
              </a:ext>
            </a:extLst>
          </a:blip>
          <a:srcRect/>
          <a:stretch>
            <a:fillRect/>
          </a:stretch>
        </p:blipFill>
        <p:spPr bwMode="auto">
          <a:xfrm>
            <a:off x="6437312" y="2132856"/>
            <a:ext cx="4875719" cy="36567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0667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Motivation Background</a:t>
            </a:r>
          </a:p>
        </p:txBody>
      </p:sp>
      <p:pic>
        <p:nvPicPr>
          <p:cNvPr id="11" name="Picture 10">
            <a:extLst>
              <a:ext uri="{FF2B5EF4-FFF2-40B4-BE49-F238E27FC236}">
                <a16:creationId xmlns:a16="http://schemas.microsoft.com/office/drawing/2014/main" id="{F17F2C3B-335A-43E9-A7FF-47924F1B211C}"/>
              </a:ext>
            </a:extLst>
          </p:cNvPr>
          <p:cNvPicPr>
            <a:picLocks noChangeAspect="1"/>
          </p:cNvPicPr>
          <p:nvPr/>
        </p:nvPicPr>
        <p:blipFill>
          <a:blip r:embed="rId3"/>
          <a:stretch>
            <a:fillRect/>
          </a:stretch>
        </p:blipFill>
        <p:spPr>
          <a:xfrm>
            <a:off x="1558344" y="1844824"/>
            <a:ext cx="2879884" cy="3086098"/>
          </a:xfrm>
          <a:prstGeom prst="rect">
            <a:avLst/>
          </a:prstGeom>
        </p:spPr>
      </p:pic>
      <p:sp>
        <p:nvSpPr>
          <p:cNvPr id="13" name="Text Placeholder 4">
            <a:extLst>
              <a:ext uri="{FF2B5EF4-FFF2-40B4-BE49-F238E27FC236}">
                <a16:creationId xmlns:a16="http://schemas.microsoft.com/office/drawing/2014/main" id="{A90C6DF4-1550-4D06-8D78-375B8C8B8B0A}"/>
              </a:ext>
            </a:extLst>
          </p:cNvPr>
          <p:cNvSpPr txBox="1">
            <a:spLocks/>
          </p:cNvSpPr>
          <p:nvPr/>
        </p:nvSpPr>
        <p:spPr>
          <a:xfrm>
            <a:off x="1558344" y="5175546"/>
            <a:ext cx="3183533" cy="1070564"/>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0"/>
              </a:spcBef>
              <a:buClr>
                <a:schemeClr val="tx1">
                  <a:lumMod val="90000"/>
                  <a:lumOff val="10000"/>
                </a:schemeClr>
              </a:buClr>
              <a:buSzPct val="80000"/>
              <a:buFont typeface="Arial" pitchFamily="34" charset="0"/>
              <a:buNone/>
              <a:defRPr sz="2400" b="0" kern="1200" cap="none" baseline="0">
                <a:solidFill>
                  <a:schemeClr val="tx2"/>
                </a:solidFill>
                <a:latin typeface="+mn-lt"/>
                <a:ea typeface="+mn-ea"/>
                <a:cs typeface="+mn-cs"/>
              </a:defRPr>
            </a:lvl1pPr>
            <a:lvl2pPr marL="457200" indent="0" algn="l" defTabSz="914400" rtl="0" eaLnBrk="1" latinLnBrk="0" hangingPunct="1">
              <a:lnSpc>
                <a:spcPct val="90000"/>
              </a:lnSpc>
              <a:spcBef>
                <a:spcPts val="1000"/>
              </a:spcBef>
              <a:buClr>
                <a:schemeClr val="tx1">
                  <a:lumMod val="90000"/>
                  <a:lumOff val="10000"/>
                </a:schemeClr>
              </a:buClr>
              <a:buSzPct val="80000"/>
              <a:buFont typeface="Arial"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600"/>
              </a:spcBef>
              <a:buClr>
                <a:schemeClr val="tx1">
                  <a:lumMod val="90000"/>
                  <a:lumOff val="10000"/>
                </a:schemeClr>
              </a:buClr>
              <a:buSzPct val="80000"/>
              <a:buFont typeface="Arial"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600"/>
              </a:spcBef>
              <a:buClr>
                <a:schemeClr val="tx1">
                  <a:lumMod val="90000"/>
                  <a:lumOff val="10000"/>
                </a:schemeClr>
              </a:buClr>
              <a:buSzPct val="80000"/>
              <a:buFont typeface="Arial"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600"/>
              </a:spcBef>
              <a:buClr>
                <a:schemeClr val="tx1">
                  <a:lumMod val="90000"/>
                  <a:lumOff val="10000"/>
                </a:schemeClr>
              </a:buClr>
              <a:buSzPct val="80000"/>
              <a:buFont typeface="Arial" pitchFamily="34" charset="0"/>
              <a:buNone/>
              <a:defRPr sz="1600" b="1" kern="1200">
                <a:solidFill>
                  <a:schemeClr val="tx1"/>
                </a:solidFill>
                <a:latin typeface="+mn-lt"/>
                <a:ea typeface="+mn-ea"/>
                <a:cs typeface="+mn-cs"/>
              </a:defRPr>
            </a:lvl5pPr>
            <a:lvl6pPr marL="2286000" indent="0" algn="l" defTabSz="914400" rtl="0" eaLnBrk="1" latinLnBrk="0" hangingPunct="1">
              <a:spcBef>
                <a:spcPts val="600"/>
              </a:spcBef>
              <a:buClr>
                <a:schemeClr val="tx1">
                  <a:lumMod val="90000"/>
                  <a:lumOff val="10000"/>
                </a:schemeClr>
              </a:buClr>
              <a:buSzPct val="80000"/>
              <a:buFont typeface="Arial" pitchFamily="34" charset="0"/>
              <a:buNone/>
              <a:defRPr sz="1600" b="1" kern="1200">
                <a:solidFill>
                  <a:schemeClr val="tx1"/>
                </a:solidFill>
                <a:latin typeface="+mn-lt"/>
                <a:ea typeface="+mn-ea"/>
                <a:cs typeface="+mn-cs"/>
              </a:defRPr>
            </a:lvl6pPr>
            <a:lvl7pPr marL="2743200" indent="0" algn="l" defTabSz="914400" rtl="0" eaLnBrk="1" latinLnBrk="0" hangingPunct="1">
              <a:spcBef>
                <a:spcPts val="600"/>
              </a:spcBef>
              <a:buClr>
                <a:schemeClr val="tx1">
                  <a:lumMod val="90000"/>
                  <a:lumOff val="10000"/>
                </a:schemeClr>
              </a:buClr>
              <a:buSzPct val="80000"/>
              <a:buFont typeface="Arial" pitchFamily="34" charset="0"/>
              <a:buNone/>
              <a:defRPr sz="1600" b="1" kern="1200">
                <a:solidFill>
                  <a:schemeClr val="tx1"/>
                </a:solidFill>
                <a:latin typeface="+mn-lt"/>
                <a:ea typeface="+mn-ea"/>
                <a:cs typeface="+mn-cs"/>
              </a:defRPr>
            </a:lvl7pPr>
            <a:lvl8pPr marL="3200400" indent="0" algn="l" defTabSz="914400" rtl="0" eaLnBrk="1" latinLnBrk="0" hangingPunct="1">
              <a:spcBef>
                <a:spcPts val="600"/>
              </a:spcBef>
              <a:buClr>
                <a:schemeClr val="tx1">
                  <a:lumMod val="90000"/>
                  <a:lumOff val="10000"/>
                </a:schemeClr>
              </a:buClr>
              <a:buSzPct val="80000"/>
              <a:buFont typeface="Arial" pitchFamily="34" charset="0"/>
              <a:buNone/>
              <a:defRPr sz="1600" b="1" kern="1200">
                <a:solidFill>
                  <a:schemeClr val="tx1"/>
                </a:solidFill>
                <a:latin typeface="+mn-lt"/>
                <a:ea typeface="+mn-ea"/>
                <a:cs typeface="+mn-cs"/>
              </a:defRPr>
            </a:lvl8pPr>
            <a:lvl9pPr marL="3657600" indent="0" algn="l" defTabSz="914400" rtl="0" eaLnBrk="1" latinLnBrk="0" hangingPunct="1">
              <a:spcBef>
                <a:spcPts val="600"/>
              </a:spcBef>
              <a:buClr>
                <a:schemeClr val="tx1">
                  <a:lumMod val="90000"/>
                  <a:lumOff val="10000"/>
                </a:schemeClr>
              </a:buClr>
              <a:buSzPct val="80000"/>
              <a:buFont typeface="Arial" pitchFamily="34" charset="0"/>
              <a:buNone/>
              <a:defRPr sz="1600" b="1" kern="1200">
                <a:solidFill>
                  <a:schemeClr val="tx1"/>
                </a:solidFill>
                <a:latin typeface="+mn-lt"/>
                <a:ea typeface="+mn-ea"/>
                <a:cs typeface="+mn-cs"/>
              </a:defRPr>
            </a:lvl9pPr>
          </a:lstStyle>
          <a:p>
            <a:r>
              <a:rPr lang="en-CA" b="1" u="sng" dirty="0"/>
              <a:t>CA production exported to US 2018:</a:t>
            </a:r>
          </a:p>
          <a:p>
            <a:r>
              <a:rPr lang="en-CA" dirty="0">
                <a:solidFill>
                  <a:srgbClr val="FF0000"/>
                </a:solidFill>
              </a:rPr>
              <a:t>Crude oil: 84% </a:t>
            </a:r>
            <a:r>
              <a:rPr lang="en-CA" dirty="0"/>
              <a:t> (48% of total US imports)</a:t>
            </a:r>
          </a:p>
        </p:txBody>
      </p:sp>
      <p:sp>
        <p:nvSpPr>
          <p:cNvPr id="23" name="TextBox 22">
            <a:extLst>
              <a:ext uri="{FF2B5EF4-FFF2-40B4-BE49-F238E27FC236}">
                <a16:creationId xmlns:a16="http://schemas.microsoft.com/office/drawing/2014/main" id="{5D88B100-54E2-4D9C-85ED-D6FA7BE9904B}"/>
              </a:ext>
            </a:extLst>
          </p:cNvPr>
          <p:cNvSpPr txBox="1"/>
          <p:nvPr/>
        </p:nvSpPr>
        <p:spPr>
          <a:xfrm>
            <a:off x="4741877" y="2867222"/>
            <a:ext cx="7041167" cy="2308324"/>
          </a:xfrm>
          <a:prstGeom prst="rect">
            <a:avLst/>
          </a:prstGeom>
          <a:noFill/>
        </p:spPr>
        <p:txBody>
          <a:bodyPr wrap="square" rtlCol="0">
            <a:spAutoFit/>
          </a:bodyPr>
          <a:lstStyle/>
          <a:p>
            <a:pPr marL="342900" indent="-342900">
              <a:buFontTx/>
              <a:buChar char="-"/>
            </a:pPr>
            <a:r>
              <a:rPr lang="en-CA" sz="2400" b="0" dirty="0"/>
              <a:t>Crude oil is the largest single contributor of Canada’s revenue from foreign exchanges</a:t>
            </a:r>
            <a:r>
              <a:rPr lang="en-CA" sz="2400" dirty="0"/>
              <a:t>.</a:t>
            </a:r>
            <a:endParaRPr lang="en-CA" sz="2400" b="0" dirty="0"/>
          </a:p>
          <a:p>
            <a:pPr marL="342900" indent="-342900">
              <a:buFontTx/>
              <a:buChar char="-"/>
            </a:pPr>
            <a:endParaRPr lang="en-CA" sz="2400" dirty="0"/>
          </a:p>
          <a:p>
            <a:pPr marL="342900" indent="-342900">
              <a:buFontTx/>
              <a:buChar char="-"/>
            </a:pPr>
            <a:r>
              <a:rPr lang="en-CA" sz="2400" b="0" dirty="0"/>
              <a:t>The </a:t>
            </a:r>
            <a:r>
              <a:rPr lang="en-CA" sz="2400" dirty="0"/>
              <a:t>contribution of</a:t>
            </a:r>
            <a:r>
              <a:rPr lang="en-CA" sz="2400" b="0" dirty="0"/>
              <a:t> oil export volume to the economics (e.g. GDP).</a:t>
            </a:r>
          </a:p>
          <a:p>
            <a:endParaRPr lang="en-CA" sz="2400" dirty="0"/>
          </a:p>
        </p:txBody>
      </p:sp>
    </p:spTree>
    <p:extLst>
      <p:ext uri="{BB962C8B-B14F-4D97-AF65-F5344CB8AC3E}">
        <p14:creationId xmlns:p14="http://schemas.microsoft.com/office/powerpoint/2010/main" val="152664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2413" y="976676"/>
            <a:ext cx="9829798" cy="623524"/>
          </a:xfrm>
        </p:spPr>
        <p:txBody>
          <a:bodyPr>
            <a:normAutofit/>
          </a:bodyPr>
          <a:lstStyle/>
          <a:p>
            <a:r>
              <a:rPr lang="en-US" dirty="0"/>
              <a:t>Motivation Background</a:t>
            </a:r>
          </a:p>
        </p:txBody>
      </p:sp>
      <p:sp>
        <p:nvSpPr>
          <p:cNvPr id="12" name="Text Placeholder 4">
            <a:extLst>
              <a:ext uri="{FF2B5EF4-FFF2-40B4-BE49-F238E27FC236}">
                <a16:creationId xmlns:a16="http://schemas.microsoft.com/office/drawing/2014/main" id="{20E95E55-BDE2-4203-94F4-393B3962511D}"/>
              </a:ext>
            </a:extLst>
          </p:cNvPr>
          <p:cNvSpPr txBox="1">
            <a:spLocks/>
          </p:cNvSpPr>
          <p:nvPr/>
        </p:nvSpPr>
        <p:spPr>
          <a:xfrm>
            <a:off x="5006072" y="3949879"/>
            <a:ext cx="6331122" cy="1440160"/>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0"/>
              </a:spcBef>
              <a:buClr>
                <a:schemeClr val="tx1">
                  <a:lumMod val="90000"/>
                  <a:lumOff val="10000"/>
                </a:schemeClr>
              </a:buClr>
              <a:buSzPct val="80000"/>
              <a:buFont typeface="Arial" pitchFamily="34" charset="0"/>
              <a:buNone/>
              <a:defRPr sz="2400" b="0" kern="1200" cap="none" baseline="0">
                <a:solidFill>
                  <a:schemeClr val="tx2"/>
                </a:solidFill>
                <a:latin typeface="+mn-lt"/>
                <a:ea typeface="+mn-ea"/>
                <a:cs typeface="+mn-cs"/>
              </a:defRPr>
            </a:lvl1pPr>
            <a:lvl2pPr marL="457200" indent="0" algn="l" defTabSz="914400" rtl="0" eaLnBrk="1" latinLnBrk="0" hangingPunct="1">
              <a:lnSpc>
                <a:spcPct val="90000"/>
              </a:lnSpc>
              <a:spcBef>
                <a:spcPts val="1000"/>
              </a:spcBef>
              <a:buClr>
                <a:schemeClr val="tx1">
                  <a:lumMod val="90000"/>
                  <a:lumOff val="10000"/>
                </a:schemeClr>
              </a:buClr>
              <a:buSzPct val="80000"/>
              <a:buFont typeface="Arial"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600"/>
              </a:spcBef>
              <a:buClr>
                <a:schemeClr val="tx1">
                  <a:lumMod val="90000"/>
                  <a:lumOff val="10000"/>
                </a:schemeClr>
              </a:buClr>
              <a:buSzPct val="80000"/>
              <a:buFont typeface="Arial"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600"/>
              </a:spcBef>
              <a:buClr>
                <a:schemeClr val="tx1">
                  <a:lumMod val="90000"/>
                  <a:lumOff val="10000"/>
                </a:schemeClr>
              </a:buClr>
              <a:buSzPct val="80000"/>
              <a:buFont typeface="Arial"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600"/>
              </a:spcBef>
              <a:buClr>
                <a:schemeClr val="tx1">
                  <a:lumMod val="90000"/>
                  <a:lumOff val="10000"/>
                </a:schemeClr>
              </a:buClr>
              <a:buSzPct val="80000"/>
              <a:buFont typeface="Arial" pitchFamily="34" charset="0"/>
              <a:buNone/>
              <a:defRPr sz="1600" b="1" kern="1200">
                <a:solidFill>
                  <a:schemeClr val="tx1"/>
                </a:solidFill>
                <a:latin typeface="+mn-lt"/>
                <a:ea typeface="+mn-ea"/>
                <a:cs typeface="+mn-cs"/>
              </a:defRPr>
            </a:lvl5pPr>
            <a:lvl6pPr marL="2286000" indent="0" algn="l" defTabSz="914400" rtl="0" eaLnBrk="1" latinLnBrk="0" hangingPunct="1">
              <a:spcBef>
                <a:spcPts val="600"/>
              </a:spcBef>
              <a:buClr>
                <a:schemeClr val="tx1">
                  <a:lumMod val="90000"/>
                  <a:lumOff val="10000"/>
                </a:schemeClr>
              </a:buClr>
              <a:buSzPct val="80000"/>
              <a:buFont typeface="Arial" pitchFamily="34" charset="0"/>
              <a:buNone/>
              <a:defRPr sz="1600" b="1" kern="1200">
                <a:solidFill>
                  <a:schemeClr val="tx1"/>
                </a:solidFill>
                <a:latin typeface="+mn-lt"/>
                <a:ea typeface="+mn-ea"/>
                <a:cs typeface="+mn-cs"/>
              </a:defRPr>
            </a:lvl6pPr>
            <a:lvl7pPr marL="2743200" indent="0" algn="l" defTabSz="914400" rtl="0" eaLnBrk="1" latinLnBrk="0" hangingPunct="1">
              <a:spcBef>
                <a:spcPts val="600"/>
              </a:spcBef>
              <a:buClr>
                <a:schemeClr val="tx1">
                  <a:lumMod val="90000"/>
                  <a:lumOff val="10000"/>
                </a:schemeClr>
              </a:buClr>
              <a:buSzPct val="80000"/>
              <a:buFont typeface="Arial" pitchFamily="34" charset="0"/>
              <a:buNone/>
              <a:defRPr sz="1600" b="1" kern="1200">
                <a:solidFill>
                  <a:schemeClr val="tx1"/>
                </a:solidFill>
                <a:latin typeface="+mn-lt"/>
                <a:ea typeface="+mn-ea"/>
                <a:cs typeface="+mn-cs"/>
              </a:defRPr>
            </a:lvl7pPr>
            <a:lvl8pPr marL="3200400" indent="0" algn="l" defTabSz="914400" rtl="0" eaLnBrk="1" latinLnBrk="0" hangingPunct="1">
              <a:spcBef>
                <a:spcPts val="600"/>
              </a:spcBef>
              <a:buClr>
                <a:schemeClr val="tx1">
                  <a:lumMod val="90000"/>
                  <a:lumOff val="10000"/>
                </a:schemeClr>
              </a:buClr>
              <a:buSzPct val="80000"/>
              <a:buFont typeface="Arial" pitchFamily="34" charset="0"/>
              <a:buNone/>
              <a:defRPr sz="1600" b="1" kern="1200">
                <a:solidFill>
                  <a:schemeClr val="tx1"/>
                </a:solidFill>
                <a:latin typeface="+mn-lt"/>
                <a:ea typeface="+mn-ea"/>
                <a:cs typeface="+mn-cs"/>
              </a:defRPr>
            </a:lvl8pPr>
            <a:lvl9pPr marL="3657600" indent="0" algn="l" defTabSz="914400" rtl="0" eaLnBrk="1" latinLnBrk="0" hangingPunct="1">
              <a:spcBef>
                <a:spcPts val="600"/>
              </a:spcBef>
              <a:buClr>
                <a:schemeClr val="tx1">
                  <a:lumMod val="90000"/>
                  <a:lumOff val="10000"/>
                </a:schemeClr>
              </a:buClr>
              <a:buSzPct val="80000"/>
              <a:buFont typeface="Arial" pitchFamily="34" charset="0"/>
              <a:buNone/>
              <a:defRPr sz="1600" b="1" kern="1200">
                <a:solidFill>
                  <a:schemeClr val="tx1"/>
                </a:solidFill>
                <a:latin typeface="+mn-lt"/>
                <a:ea typeface="+mn-ea"/>
                <a:cs typeface="+mn-cs"/>
              </a:defRPr>
            </a:lvl9pPr>
          </a:lstStyle>
          <a:p>
            <a:endParaRPr lang="en-CA" dirty="0"/>
          </a:p>
        </p:txBody>
      </p:sp>
      <p:sp>
        <p:nvSpPr>
          <p:cNvPr id="10" name="Text Placeholder 4">
            <a:extLst>
              <a:ext uri="{FF2B5EF4-FFF2-40B4-BE49-F238E27FC236}">
                <a16:creationId xmlns:a16="http://schemas.microsoft.com/office/drawing/2014/main" id="{6910E698-FC3B-4FEC-912A-ED1563FCF113}"/>
              </a:ext>
            </a:extLst>
          </p:cNvPr>
          <p:cNvSpPr txBox="1">
            <a:spLocks/>
          </p:cNvSpPr>
          <p:nvPr/>
        </p:nvSpPr>
        <p:spPr>
          <a:xfrm>
            <a:off x="5522874" y="2636912"/>
            <a:ext cx="5966107" cy="1440160"/>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0"/>
              </a:spcBef>
              <a:buClr>
                <a:schemeClr val="tx1">
                  <a:lumMod val="90000"/>
                  <a:lumOff val="10000"/>
                </a:schemeClr>
              </a:buClr>
              <a:buSzPct val="80000"/>
              <a:buFont typeface="Arial" pitchFamily="34" charset="0"/>
              <a:buNone/>
              <a:defRPr sz="2400" b="0" kern="1200" cap="none" baseline="0">
                <a:solidFill>
                  <a:schemeClr val="tx2"/>
                </a:solidFill>
                <a:latin typeface="+mn-lt"/>
                <a:ea typeface="+mn-ea"/>
                <a:cs typeface="+mn-cs"/>
              </a:defRPr>
            </a:lvl1pPr>
            <a:lvl2pPr marL="457200" indent="0" algn="l" defTabSz="914400" rtl="0" eaLnBrk="1" latinLnBrk="0" hangingPunct="1">
              <a:lnSpc>
                <a:spcPct val="90000"/>
              </a:lnSpc>
              <a:spcBef>
                <a:spcPts val="1000"/>
              </a:spcBef>
              <a:buClr>
                <a:schemeClr val="tx1">
                  <a:lumMod val="90000"/>
                  <a:lumOff val="10000"/>
                </a:schemeClr>
              </a:buClr>
              <a:buSzPct val="80000"/>
              <a:buFont typeface="Arial"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600"/>
              </a:spcBef>
              <a:buClr>
                <a:schemeClr val="tx1">
                  <a:lumMod val="90000"/>
                  <a:lumOff val="10000"/>
                </a:schemeClr>
              </a:buClr>
              <a:buSzPct val="80000"/>
              <a:buFont typeface="Arial"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600"/>
              </a:spcBef>
              <a:buClr>
                <a:schemeClr val="tx1">
                  <a:lumMod val="90000"/>
                  <a:lumOff val="10000"/>
                </a:schemeClr>
              </a:buClr>
              <a:buSzPct val="80000"/>
              <a:buFont typeface="Arial"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600"/>
              </a:spcBef>
              <a:buClr>
                <a:schemeClr val="tx1">
                  <a:lumMod val="90000"/>
                  <a:lumOff val="10000"/>
                </a:schemeClr>
              </a:buClr>
              <a:buSzPct val="80000"/>
              <a:buFont typeface="Arial" pitchFamily="34" charset="0"/>
              <a:buNone/>
              <a:defRPr sz="1600" b="1" kern="1200">
                <a:solidFill>
                  <a:schemeClr val="tx1"/>
                </a:solidFill>
                <a:latin typeface="+mn-lt"/>
                <a:ea typeface="+mn-ea"/>
                <a:cs typeface="+mn-cs"/>
              </a:defRPr>
            </a:lvl5pPr>
            <a:lvl6pPr marL="2286000" indent="0" algn="l" defTabSz="914400" rtl="0" eaLnBrk="1" latinLnBrk="0" hangingPunct="1">
              <a:spcBef>
                <a:spcPts val="600"/>
              </a:spcBef>
              <a:buClr>
                <a:schemeClr val="tx1">
                  <a:lumMod val="90000"/>
                  <a:lumOff val="10000"/>
                </a:schemeClr>
              </a:buClr>
              <a:buSzPct val="80000"/>
              <a:buFont typeface="Arial" pitchFamily="34" charset="0"/>
              <a:buNone/>
              <a:defRPr sz="1600" b="1" kern="1200">
                <a:solidFill>
                  <a:schemeClr val="tx1"/>
                </a:solidFill>
                <a:latin typeface="+mn-lt"/>
                <a:ea typeface="+mn-ea"/>
                <a:cs typeface="+mn-cs"/>
              </a:defRPr>
            </a:lvl6pPr>
            <a:lvl7pPr marL="2743200" indent="0" algn="l" defTabSz="914400" rtl="0" eaLnBrk="1" latinLnBrk="0" hangingPunct="1">
              <a:spcBef>
                <a:spcPts val="600"/>
              </a:spcBef>
              <a:buClr>
                <a:schemeClr val="tx1">
                  <a:lumMod val="90000"/>
                  <a:lumOff val="10000"/>
                </a:schemeClr>
              </a:buClr>
              <a:buSzPct val="80000"/>
              <a:buFont typeface="Arial" pitchFamily="34" charset="0"/>
              <a:buNone/>
              <a:defRPr sz="1600" b="1" kern="1200">
                <a:solidFill>
                  <a:schemeClr val="tx1"/>
                </a:solidFill>
                <a:latin typeface="+mn-lt"/>
                <a:ea typeface="+mn-ea"/>
                <a:cs typeface="+mn-cs"/>
              </a:defRPr>
            </a:lvl7pPr>
            <a:lvl8pPr marL="3200400" indent="0" algn="l" defTabSz="914400" rtl="0" eaLnBrk="1" latinLnBrk="0" hangingPunct="1">
              <a:spcBef>
                <a:spcPts val="600"/>
              </a:spcBef>
              <a:buClr>
                <a:schemeClr val="tx1">
                  <a:lumMod val="90000"/>
                  <a:lumOff val="10000"/>
                </a:schemeClr>
              </a:buClr>
              <a:buSzPct val="80000"/>
              <a:buFont typeface="Arial" pitchFamily="34" charset="0"/>
              <a:buNone/>
              <a:defRPr sz="1600" b="1" kern="1200">
                <a:solidFill>
                  <a:schemeClr val="tx1"/>
                </a:solidFill>
                <a:latin typeface="+mn-lt"/>
                <a:ea typeface="+mn-ea"/>
                <a:cs typeface="+mn-cs"/>
              </a:defRPr>
            </a:lvl8pPr>
            <a:lvl9pPr marL="3657600" indent="0" algn="l" defTabSz="914400" rtl="0" eaLnBrk="1" latinLnBrk="0" hangingPunct="1">
              <a:spcBef>
                <a:spcPts val="600"/>
              </a:spcBef>
              <a:buClr>
                <a:schemeClr val="tx1">
                  <a:lumMod val="90000"/>
                  <a:lumOff val="10000"/>
                </a:schemeClr>
              </a:buClr>
              <a:buSzPct val="80000"/>
              <a:buFont typeface="Arial" pitchFamily="34" charset="0"/>
              <a:buNone/>
              <a:defRPr sz="1600" b="1" kern="1200">
                <a:solidFill>
                  <a:schemeClr val="tx1"/>
                </a:solidFill>
                <a:latin typeface="+mn-lt"/>
                <a:ea typeface="+mn-ea"/>
                <a:cs typeface="+mn-cs"/>
              </a:defRPr>
            </a:lvl9pPr>
          </a:lstStyle>
          <a:p>
            <a:r>
              <a:rPr lang="en-CA" b="1" u="sng" dirty="0"/>
              <a:t>CA primary energy production 2017:</a:t>
            </a:r>
          </a:p>
          <a:p>
            <a:pPr marL="342900" indent="-342900">
              <a:buFontTx/>
              <a:buChar char="-"/>
            </a:pPr>
            <a:r>
              <a:rPr lang="en-CA" dirty="0">
                <a:solidFill>
                  <a:srgbClr val="FF0000"/>
                </a:solidFill>
              </a:rPr>
              <a:t>Crude oil 32%</a:t>
            </a:r>
          </a:p>
          <a:p>
            <a:pPr marL="342900" indent="-342900">
              <a:buFontTx/>
              <a:buChar char="-"/>
            </a:pPr>
            <a:r>
              <a:rPr lang="en-CA" dirty="0">
                <a:solidFill>
                  <a:srgbClr val="FF0000"/>
                </a:solidFill>
              </a:rPr>
              <a:t>Hydro and Other renewable: 8%</a:t>
            </a:r>
          </a:p>
        </p:txBody>
      </p:sp>
      <p:pic>
        <p:nvPicPr>
          <p:cNvPr id="11" name="Picture 10">
            <a:extLst>
              <a:ext uri="{FF2B5EF4-FFF2-40B4-BE49-F238E27FC236}">
                <a16:creationId xmlns:a16="http://schemas.microsoft.com/office/drawing/2014/main" id="{D8E864F6-F2E1-446A-ADA4-4DD1526101EB}"/>
              </a:ext>
            </a:extLst>
          </p:cNvPr>
          <p:cNvPicPr>
            <a:picLocks noChangeAspect="1"/>
          </p:cNvPicPr>
          <p:nvPr/>
        </p:nvPicPr>
        <p:blipFill>
          <a:blip r:embed="rId3"/>
          <a:stretch>
            <a:fillRect/>
          </a:stretch>
        </p:blipFill>
        <p:spPr>
          <a:xfrm>
            <a:off x="1536141" y="1916832"/>
            <a:ext cx="3648461" cy="2438466"/>
          </a:xfrm>
          <a:prstGeom prst="rect">
            <a:avLst/>
          </a:prstGeom>
        </p:spPr>
      </p:pic>
      <p:sp>
        <p:nvSpPr>
          <p:cNvPr id="6" name="Text Placeholder 4">
            <a:extLst>
              <a:ext uri="{FF2B5EF4-FFF2-40B4-BE49-F238E27FC236}">
                <a16:creationId xmlns:a16="http://schemas.microsoft.com/office/drawing/2014/main" id="{8B80406C-0C7D-4B77-9EAE-6C498A464E5B}"/>
              </a:ext>
            </a:extLst>
          </p:cNvPr>
          <p:cNvSpPr txBox="1">
            <a:spLocks/>
          </p:cNvSpPr>
          <p:nvPr/>
        </p:nvSpPr>
        <p:spPr>
          <a:xfrm>
            <a:off x="1197868" y="4330574"/>
            <a:ext cx="10291114" cy="2111257"/>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0"/>
              </a:spcBef>
              <a:buClr>
                <a:schemeClr val="tx1">
                  <a:lumMod val="90000"/>
                  <a:lumOff val="10000"/>
                </a:schemeClr>
              </a:buClr>
              <a:buSzPct val="80000"/>
              <a:buFont typeface="Arial" pitchFamily="34" charset="0"/>
              <a:buNone/>
              <a:defRPr sz="2400" b="0" kern="1200" cap="none" baseline="0">
                <a:solidFill>
                  <a:schemeClr val="tx2"/>
                </a:solidFill>
                <a:latin typeface="+mn-lt"/>
                <a:ea typeface="+mn-ea"/>
                <a:cs typeface="+mn-cs"/>
              </a:defRPr>
            </a:lvl1pPr>
            <a:lvl2pPr marL="457200" indent="0" algn="l" defTabSz="914400" rtl="0" eaLnBrk="1" latinLnBrk="0" hangingPunct="1">
              <a:lnSpc>
                <a:spcPct val="90000"/>
              </a:lnSpc>
              <a:spcBef>
                <a:spcPts val="1000"/>
              </a:spcBef>
              <a:buClr>
                <a:schemeClr val="tx1">
                  <a:lumMod val="90000"/>
                  <a:lumOff val="10000"/>
                </a:schemeClr>
              </a:buClr>
              <a:buSzPct val="80000"/>
              <a:buFont typeface="Arial"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600"/>
              </a:spcBef>
              <a:buClr>
                <a:schemeClr val="tx1">
                  <a:lumMod val="90000"/>
                  <a:lumOff val="10000"/>
                </a:schemeClr>
              </a:buClr>
              <a:buSzPct val="80000"/>
              <a:buFont typeface="Arial"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600"/>
              </a:spcBef>
              <a:buClr>
                <a:schemeClr val="tx1">
                  <a:lumMod val="90000"/>
                  <a:lumOff val="10000"/>
                </a:schemeClr>
              </a:buClr>
              <a:buSzPct val="80000"/>
              <a:buFont typeface="Arial"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600"/>
              </a:spcBef>
              <a:buClr>
                <a:schemeClr val="tx1">
                  <a:lumMod val="90000"/>
                  <a:lumOff val="10000"/>
                </a:schemeClr>
              </a:buClr>
              <a:buSzPct val="80000"/>
              <a:buFont typeface="Arial" pitchFamily="34" charset="0"/>
              <a:buNone/>
              <a:defRPr sz="1600" b="1" kern="1200">
                <a:solidFill>
                  <a:schemeClr val="tx1"/>
                </a:solidFill>
                <a:latin typeface="+mn-lt"/>
                <a:ea typeface="+mn-ea"/>
                <a:cs typeface="+mn-cs"/>
              </a:defRPr>
            </a:lvl5pPr>
            <a:lvl6pPr marL="2286000" indent="0" algn="l" defTabSz="914400" rtl="0" eaLnBrk="1" latinLnBrk="0" hangingPunct="1">
              <a:spcBef>
                <a:spcPts val="600"/>
              </a:spcBef>
              <a:buClr>
                <a:schemeClr val="tx1">
                  <a:lumMod val="90000"/>
                  <a:lumOff val="10000"/>
                </a:schemeClr>
              </a:buClr>
              <a:buSzPct val="80000"/>
              <a:buFont typeface="Arial" pitchFamily="34" charset="0"/>
              <a:buNone/>
              <a:defRPr sz="1600" b="1" kern="1200">
                <a:solidFill>
                  <a:schemeClr val="tx1"/>
                </a:solidFill>
                <a:latin typeface="+mn-lt"/>
                <a:ea typeface="+mn-ea"/>
                <a:cs typeface="+mn-cs"/>
              </a:defRPr>
            </a:lvl6pPr>
            <a:lvl7pPr marL="2743200" indent="0" algn="l" defTabSz="914400" rtl="0" eaLnBrk="1" latinLnBrk="0" hangingPunct="1">
              <a:spcBef>
                <a:spcPts val="600"/>
              </a:spcBef>
              <a:buClr>
                <a:schemeClr val="tx1">
                  <a:lumMod val="90000"/>
                  <a:lumOff val="10000"/>
                </a:schemeClr>
              </a:buClr>
              <a:buSzPct val="80000"/>
              <a:buFont typeface="Arial" pitchFamily="34" charset="0"/>
              <a:buNone/>
              <a:defRPr sz="1600" b="1" kern="1200">
                <a:solidFill>
                  <a:schemeClr val="tx1"/>
                </a:solidFill>
                <a:latin typeface="+mn-lt"/>
                <a:ea typeface="+mn-ea"/>
                <a:cs typeface="+mn-cs"/>
              </a:defRPr>
            </a:lvl7pPr>
            <a:lvl8pPr marL="3200400" indent="0" algn="l" defTabSz="914400" rtl="0" eaLnBrk="1" latinLnBrk="0" hangingPunct="1">
              <a:spcBef>
                <a:spcPts val="600"/>
              </a:spcBef>
              <a:buClr>
                <a:schemeClr val="tx1">
                  <a:lumMod val="90000"/>
                  <a:lumOff val="10000"/>
                </a:schemeClr>
              </a:buClr>
              <a:buSzPct val="80000"/>
              <a:buFont typeface="Arial" pitchFamily="34" charset="0"/>
              <a:buNone/>
              <a:defRPr sz="1600" b="1" kern="1200">
                <a:solidFill>
                  <a:schemeClr val="tx1"/>
                </a:solidFill>
                <a:latin typeface="+mn-lt"/>
                <a:ea typeface="+mn-ea"/>
                <a:cs typeface="+mn-cs"/>
              </a:defRPr>
            </a:lvl8pPr>
            <a:lvl9pPr marL="3657600" indent="0" algn="l" defTabSz="914400" rtl="0" eaLnBrk="1" latinLnBrk="0" hangingPunct="1">
              <a:spcBef>
                <a:spcPts val="600"/>
              </a:spcBef>
              <a:buClr>
                <a:schemeClr val="tx1">
                  <a:lumMod val="90000"/>
                  <a:lumOff val="10000"/>
                </a:schemeClr>
              </a:buClr>
              <a:buSzPct val="80000"/>
              <a:buFont typeface="Arial" pitchFamily="34" charset="0"/>
              <a:buNone/>
              <a:defRPr sz="1600" b="1" kern="1200">
                <a:solidFill>
                  <a:schemeClr val="tx1"/>
                </a:solidFill>
                <a:latin typeface="+mn-lt"/>
                <a:ea typeface="+mn-ea"/>
                <a:cs typeface="+mn-cs"/>
              </a:defRPr>
            </a:lvl9pPr>
          </a:lstStyle>
          <a:p>
            <a:pPr marL="342900" indent="-342900">
              <a:buFontTx/>
              <a:buChar char="-"/>
            </a:pPr>
            <a:r>
              <a:rPr lang="en-CA" dirty="0"/>
              <a:t>Despite the large oil reserve in Canada, the world is shifting towards using clean and renewable energy in the near future.</a:t>
            </a:r>
          </a:p>
          <a:p>
            <a:pPr marL="342900" indent="-342900">
              <a:buFontTx/>
              <a:buChar char="-"/>
            </a:pPr>
            <a:endParaRPr lang="en-CA" b="1" u="sng" dirty="0"/>
          </a:p>
          <a:p>
            <a:pPr marL="342900" indent="-342900">
              <a:buFontTx/>
              <a:buChar char="-"/>
            </a:pPr>
            <a:r>
              <a:rPr lang="en-CA" dirty="0"/>
              <a:t>How would lower crude oil demand affect Canadian economics and CAD?</a:t>
            </a:r>
            <a:endParaRPr lang="en-CA" b="1" u="sng" dirty="0"/>
          </a:p>
        </p:txBody>
      </p:sp>
    </p:spTree>
    <p:extLst>
      <p:ext uri="{BB962C8B-B14F-4D97-AF65-F5344CB8AC3E}">
        <p14:creationId xmlns:p14="http://schemas.microsoft.com/office/powerpoint/2010/main" val="2077969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Questions of Interest</a:t>
            </a:r>
          </a:p>
        </p:txBody>
      </p:sp>
      <p:sp>
        <p:nvSpPr>
          <p:cNvPr id="3" name="Content Placeholder 2"/>
          <p:cNvSpPr>
            <a:spLocks noGrp="1"/>
          </p:cNvSpPr>
          <p:nvPr>
            <p:ph sz="half" idx="1"/>
          </p:nvPr>
        </p:nvSpPr>
        <p:spPr>
          <a:xfrm>
            <a:off x="1488167" y="1984248"/>
            <a:ext cx="8062629" cy="4187952"/>
          </a:xfrm>
        </p:spPr>
        <p:txBody>
          <a:bodyPr>
            <a:noAutofit/>
          </a:bodyPr>
          <a:lstStyle/>
          <a:p>
            <a:pPr marL="169863" indent="0">
              <a:lnSpc>
                <a:spcPct val="100000"/>
              </a:lnSpc>
              <a:spcAft>
                <a:spcPts val="800"/>
              </a:spcAft>
              <a:buNone/>
            </a:pPr>
            <a:r>
              <a:rPr lang="en-CA" sz="1800" dirty="0">
                <a:effectLst/>
                <a:latin typeface="+mj-lt"/>
                <a:ea typeface="Times New Roman" panose="02020603050405020304" pitchFamily="18" charset="0"/>
                <a:cs typeface="Arial" panose="020B0604020202020204" pitchFamily="34" charset="0"/>
              </a:rPr>
              <a:t>1/ Historical correlations</a:t>
            </a:r>
            <a:r>
              <a:rPr lang="en-CA" sz="1800" dirty="0">
                <a:latin typeface="+mj-lt"/>
                <a:ea typeface="Times New Roman" panose="02020603050405020304" pitchFamily="18" charset="0"/>
                <a:cs typeface="Arial" panose="020B0604020202020204" pitchFamily="34" charset="0"/>
              </a:rPr>
              <a:t> between:</a:t>
            </a:r>
            <a:endParaRPr lang="en-CA" sz="1800" dirty="0">
              <a:effectLst/>
              <a:latin typeface="+mj-lt"/>
              <a:ea typeface="Times New Roman" panose="02020603050405020304" pitchFamily="18" charset="0"/>
              <a:cs typeface="Arial" panose="020B0604020202020204" pitchFamily="34" charset="0"/>
            </a:endParaRPr>
          </a:p>
          <a:p>
            <a:pPr marL="455613" indent="-285750">
              <a:lnSpc>
                <a:spcPct val="100000"/>
              </a:lnSpc>
              <a:spcAft>
                <a:spcPts val="800"/>
              </a:spcAft>
              <a:buFont typeface="Wingdings" panose="05000000000000000000" pitchFamily="2" charset="2"/>
              <a:buChar char="v"/>
            </a:pPr>
            <a:r>
              <a:rPr lang="en-CA" sz="1800" dirty="0">
                <a:effectLst/>
                <a:latin typeface="+mj-lt"/>
                <a:ea typeface="Times New Roman" panose="02020603050405020304" pitchFamily="18" charset="0"/>
                <a:cs typeface="Arial" panose="020B0604020202020204" pitchFamily="34" charset="0"/>
              </a:rPr>
              <a:t> Crude Exports </a:t>
            </a:r>
            <a:r>
              <a:rPr lang="en-CA" sz="1800" dirty="0">
                <a:latin typeface="+mj-lt"/>
                <a:ea typeface="Times New Roman" panose="02020603050405020304" pitchFamily="18" charset="0"/>
                <a:cs typeface="Arial" panose="020B0604020202020204" pitchFamily="34" charset="0"/>
              </a:rPr>
              <a:t>vs. </a:t>
            </a:r>
            <a:r>
              <a:rPr lang="en-CA" sz="1800" dirty="0">
                <a:effectLst/>
                <a:latin typeface="+mj-lt"/>
                <a:ea typeface="Times New Roman" panose="02020603050405020304" pitchFamily="18" charset="0"/>
                <a:cs typeface="Arial" panose="020B0604020202020204" pitchFamily="34" charset="0"/>
              </a:rPr>
              <a:t>Dollar</a:t>
            </a:r>
          </a:p>
          <a:p>
            <a:pPr marL="455613" indent="-285750">
              <a:lnSpc>
                <a:spcPct val="100000"/>
              </a:lnSpc>
              <a:spcAft>
                <a:spcPts val="800"/>
              </a:spcAft>
              <a:buFont typeface="Wingdings" panose="05000000000000000000" pitchFamily="2" charset="2"/>
              <a:buChar char="v"/>
            </a:pPr>
            <a:r>
              <a:rPr lang="en-CA" sz="1800" dirty="0">
                <a:latin typeface="+mj-lt"/>
                <a:ea typeface="Times New Roman" panose="02020603050405020304" pitchFamily="18" charset="0"/>
                <a:cs typeface="Arial" panose="020B0604020202020204" pitchFamily="34" charset="0"/>
              </a:rPr>
              <a:t>Crude GDP Contribution vs. Dollar</a:t>
            </a:r>
            <a:endParaRPr lang="en-CA" sz="1800" dirty="0">
              <a:effectLst/>
              <a:latin typeface="+mj-lt"/>
              <a:ea typeface="Times New Roman" panose="02020603050405020304" pitchFamily="18" charset="0"/>
              <a:cs typeface="Arial" panose="020B0604020202020204" pitchFamily="34" charset="0"/>
            </a:endParaRPr>
          </a:p>
          <a:p>
            <a:pPr marL="169863" indent="0">
              <a:lnSpc>
                <a:spcPct val="100000"/>
              </a:lnSpc>
              <a:spcAft>
                <a:spcPts val="800"/>
              </a:spcAft>
              <a:buNone/>
            </a:pPr>
            <a:r>
              <a:rPr lang="en-CA" sz="1800" dirty="0">
                <a:effectLst/>
                <a:latin typeface="+mj-lt"/>
                <a:ea typeface="Times New Roman" panose="02020603050405020304" pitchFamily="18" charset="0"/>
                <a:cs typeface="Arial" panose="020B0604020202020204" pitchFamily="34" charset="0"/>
              </a:rPr>
              <a:t>2/ Forecast of dollar strength in the evolving </a:t>
            </a:r>
            <a:r>
              <a:rPr lang="en-CA" sz="1800" dirty="0">
                <a:latin typeface="+mj-lt"/>
                <a:ea typeface="Times New Roman" panose="02020603050405020304" pitchFamily="18" charset="0"/>
                <a:cs typeface="Arial" panose="020B0604020202020204" pitchFamily="34" charset="0"/>
              </a:rPr>
              <a:t>energy industry?</a:t>
            </a:r>
            <a:endParaRPr lang="en-CA" sz="1800" dirty="0">
              <a:effectLst/>
              <a:latin typeface="+mj-lt"/>
              <a:ea typeface="Times New Roman" panose="02020603050405020304" pitchFamily="18" charset="0"/>
              <a:cs typeface="Arial" panose="020B0604020202020204" pitchFamily="34" charset="0"/>
            </a:endParaRPr>
          </a:p>
          <a:p>
            <a:pPr marL="455613" indent="-285750">
              <a:lnSpc>
                <a:spcPct val="100000"/>
              </a:lnSpc>
              <a:spcAft>
                <a:spcPts val="800"/>
              </a:spcAft>
              <a:buFont typeface="Wingdings" panose="05000000000000000000" pitchFamily="2" charset="2"/>
              <a:buChar char="v"/>
            </a:pPr>
            <a:r>
              <a:rPr lang="en-CA" sz="1800" dirty="0">
                <a:effectLst/>
                <a:latin typeface="+mj-lt"/>
                <a:ea typeface="Times New Roman" panose="02020603050405020304" pitchFamily="18" charset="0"/>
                <a:cs typeface="Arial" panose="020B0604020202020204" pitchFamily="34" charset="0"/>
              </a:rPr>
              <a:t>Renewable Energy </a:t>
            </a:r>
            <a:r>
              <a:rPr lang="en-CA" sz="1800" dirty="0">
                <a:latin typeface="+mj-lt"/>
                <a:ea typeface="Times New Roman" panose="02020603050405020304" pitchFamily="18" charset="0"/>
                <a:cs typeface="Arial" panose="020B0604020202020204" pitchFamily="34" charset="0"/>
              </a:rPr>
              <a:t>P</a:t>
            </a:r>
            <a:r>
              <a:rPr lang="en-CA" sz="1800" dirty="0">
                <a:effectLst/>
                <a:latin typeface="+mj-lt"/>
                <a:ea typeface="Times New Roman" panose="02020603050405020304" pitchFamily="18" charset="0"/>
                <a:cs typeface="Arial" panose="020B0604020202020204" pitchFamily="34" charset="0"/>
              </a:rPr>
              <a:t>roduction and Projection into Future</a:t>
            </a:r>
            <a:endParaRPr lang="en-CA" sz="1800" dirty="0">
              <a:latin typeface="+mj-lt"/>
              <a:ea typeface="SimSun" panose="02010600030101010101" pitchFamily="2" charset="-122"/>
              <a:cs typeface="Arial" panose="020B0604020202020204" pitchFamily="34" charset="0"/>
            </a:endParaRPr>
          </a:p>
          <a:p>
            <a:pPr marL="455613" indent="-285750">
              <a:lnSpc>
                <a:spcPct val="100000"/>
              </a:lnSpc>
              <a:spcAft>
                <a:spcPts val="800"/>
              </a:spcAft>
              <a:buFont typeface="Wingdings" panose="05000000000000000000" pitchFamily="2" charset="2"/>
              <a:buChar char="v"/>
            </a:pPr>
            <a:r>
              <a:rPr lang="en-CA" sz="1800" dirty="0">
                <a:latin typeface="+mj-lt"/>
                <a:ea typeface="SimSun" panose="02010600030101010101" pitchFamily="2" charset="-122"/>
                <a:cs typeface="Arial" panose="020B0604020202020204" pitchFamily="34" charset="0"/>
              </a:rPr>
              <a:t>Renewable Energy Production vs. Dollar</a:t>
            </a:r>
            <a:endParaRPr lang="en-CA" sz="1800" b="1" dirty="0">
              <a:latin typeface="+mj-lt"/>
              <a:ea typeface="SimSun" panose="02010600030101010101" pitchFamily="2" charset="-122"/>
              <a:cs typeface="Arial" panose="020B0604020202020204" pitchFamily="34" charset="0"/>
            </a:endParaRPr>
          </a:p>
        </p:txBody>
      </p:sp>
      <p:pic>
        <p:nvPicPr>
          <p:cNvPr id="1028" name="Picture 4" descr="Should we use questions to teach? – Part 1 | ...to the real.">
            <a:extLst>
              <a:ext uri="{FF2B5EF4-FFF2-40B4-BE49-F238E27FC236}">
                <a16:creationId xmlns:a16="http://schemas.microsoft.com/office/drawing/2014/main" id="{BB2C7342-FA26-4707-83E2-FE25B524C0A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686700" y="2375456"/>
            <a:ext cx="3405536" cy="34055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4812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Exploration</a:t>
            </a:r>
          </a:p>
        </p:txBody>
      </p:sp>
      <p:grpSp>
        <p:nvGrpSpPr>
          <p:cNvPr id="33" name="Group 32">
            <a:extLst>
              <a:ext uri="{FF2B5EF4-FFF2-40B4-BE49-F238E27FC236}">
                <a16:creationId xmlns:a16="http://schemas.microsoft.com/office/drawing/2014/main" id="{A5CF8ECB-BCB4-4979-AF0A-9D2FAE0ED549}"/>
              </a:ext>
            </a:extLst>
          </p:cNvPr>
          <p:cNvGrpSpPr/>
          <p:nvPr/>
        </p:nvGrpSpPr>
        <p:grpSpPr>
          <a:xfrm>
            <a:off x="1636712" y="2352783"/>
            <a:ext cx="5033764" cy="1095525"/>
            <a:chOff x="1636712" y="2352783"/>
            <a:chExt cx="5033764" cy="1095525"/>
          </a:xfrm>
        </p:grpSpPr>
        <p:sp>
          <p:nvSpPr>
            <p:cNvPr id="27" name="Freeform: Shape 26" title="Step 1 task">
              <a:extLst>
                <a:ext uri="{FF2B5EF4-FFF2-40B4-BE49-F238E27FC236}">
                  <a16:creationId xmlns:a16="http://schemas.microsoft.com/office/drawing/2014/main" id="{45D84280-4F16-49AC-96D4-AB6C6300ECC8}"/>
                </a:ext>
              </a:extLst>
            </p:cNvPr>
            <p:cNvSpPr/>
            <p:nvPr/>
          </p:nvSpPr>
          <p:spPr>
            <a:xfrm>
              <a:off x="1636712" y="2574183"/>
              <a:ext cx="5033764" cy="874125"/>
            </a:xfrm>
            <a:custGeom>
              <a:avLst/>
              <a:gdLst>
                <a:gd name="connsiteX0" fmla="*/ 0 w 5033764"/>
                <a:gd name="connsiteY0" fmla="*/ 0 h 874125"/>
                <a:gd name="connsiteX1" fmla="*/ 5033764 w 5033764"/>
                <a:gd name="connsiteY1" fmla="*/ 0 h 874125"/>
                <a:gd name="connsiteX2" fmla="*/ 5033764 w 5033764"/>
                <a:gd name="connsiteY2" fmla="*/ 874125 h 874125"/>
                <a:gd name="connsiteX3" fmla="*/ 0 w 5033764"/>
                <a:gd name="connsiteY3" fmla="*/ 874125 h 874125"/>
                <a:gd name="connsiteX4" fmla="*/ 0 w 5033764"/>
                <a:gd name="connsiteY4" fmla="*/ 0 h 874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33764" h="874125">
                  <a:moveTo>
                    <a:pt x="0" y="0"/>
                  </a:moveTo>
                  <a:lnTo>
                    <a:pt x="5033764" y="0"/>
                  </a:lnTo>
                  <a:lnTo>
                    <a:pt x="5033764" y="874125"/>
                  </a:lnTo>
                  <a:lnTo>
                    <a:pt x="0" y="874125"/>
                  </a:lnTo>
                  <a:lnTo>
                    <a:pt x="0" y="0"/>
                  </a:lnTo>
                  <a:close/>
                </a:path>
              </a:pathLst>
            </a:custGeom>
          </p:spPr>
          <p:style>
            <a:lnRef idx="2">
              <a:schemeClr val="accent6">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390676" tIns="312420" rIns="390676" bIns="106680" numCol="1" spcCol="1270" anchor="t" anchorCtr="0">
              <a:noAutofit/>
            </a:bodyPr>
            <a:lstStyle/>
            <a:p>
              <a:pPr marL="114300" lvl="1" indent="-114300" algn="l" defTabSz="666750">
                <a:lnSpc>
                  <a:spcPct val="90000"/>
                </a:lnSpc>
                <a:spcBef>
                  <a:spcPct val="0"/>
                </a:spcBef>
                <a:spcAft>
                  <a:spcPct val="15000"/>
                </a:spcAft>
                <a:buChar char="•"/>
              </a:pPr>
              <a:r>
                <a:rPr lang="en-US" sz="1500" kern="1200" dirty="0"/>
                <a:t>EIA – US Energy Information Administration</a:t>
              </a:r>
            </a:p>
            <a:p>
              <a:pPr marL="114300" lvl="1" indent="-114300" algn="l" defTabSz="666750">
                <a:lnSpc>
                  <a:spcPct val="90000"/>
                </a:lnSpc>
                <a:spcBef>
                  <a:spcPct val="0"/>
                </a:spcBef>
                <a:spcAft>
                  <a:spcPct val="15000"/>
                </a:spcAft>
                <a:buChar char="•"/>
              </a:pPr>
              <a:r>
                <a:rPr lang="en-US" sz="1500" kern="1200" dirty="0"/>
                <a:t>STATCAN – Statistics Canada</a:t>
              </a:r>
            </a:p>
          </p:txBody>
        </p:sp>
        <p:sp>
          <p:nvSpPr>
            <p:cNvPr id="28" name="Freeform: Shape 27" title="Step 1 title">
              <a:extLst>
                <a:ext uri="{FF2B5EF4-FFF2-40B4-BE49-F238E27FC236}">
                  <a16:creationId xmlns:a16="http://schemas.microsoft.com/office/drawing/2014/main" id="{B45FC935-1418-46EE-9547-F04F5D8D179A}"/>
                </a:ext>
              </a:extLst>
            </p:cNvPr>
            <p:cNvSpPr/>
            <p:nvPr/>
          </p:nvSpPr>
          <p:spPr>
            <a:xfrm>
              <a:off x="1888400" y="2352783"/>
              <a:ext cx="3523634" cy="442800"/>
            </a:xfrm>
            <a:custGeom>
              <a:avLst/>
              <a:gdLst>
                <a:gd name="connsiteX0" fmla="*/ 0 w 3523634"/>
                <a:gd name="connsiteY0" fmla="*/ 73801 h 442800"/>
                <a:gd name="connsiteX1" fmla="*/ 73801 w 3523634"/>
                <a:gd name="connsiteY1" fmla="*/ 0 h 442800"/>
                <a:gd name="connsiteX2" fmla="*/ 3449833 w 3523634"/>
                <a:gd name="connsiteY2" fmla="*/ 0 h 442800"/>
                <a:gd name="connsiteX3" fmla="*/ 3523634 w 3523634"/>
                <a:gd name="connsiteY3" fmla="*/ 73801 h 442800"/>
                <a:gd name="connsiteX4" fmla="*/ 3523634 w 3523634"/>
                <a:gd name="connsiteY4" fmla="*/ 368999 h 442800"/>
                <a:gd name="connsiteX5" fmla="*/ 3449833 w 3523634"/>
                <a:gd name="connsiteY5" fmla="*/ 442800 h 442800"/>
                <a:gd name="connsiteX6" fmla="*/ 73801 w 3523634"/>
                <a:gd name="connsiteY6" fmla="*/ 442800 h 442800"/>
                <a:gd name="connsiteX7" fmla="*/ 0 w 3523634"/>
                <a:gd name="connsiteY7" fmla="*/ 368999 h 442800"/>
                <a:gd name="connsiteX8" fmla="*/ 0 w 3523634"/>
                <a:gd name="connsiteY8" fmla="*/ 73801 h 44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23634" h="442800">
                  <a:moveTo>
                    <a:pt x="0" y="73801"/>
                  </a:moveTo>
                  <a:cubicBezTo>
                    <a:pt x="0" y="33042"/>
                    <a:pt x="33042" y="0"/>
                    <a:pt x="73801" y="0"/>
                  </a:cubicBezTo>
                  <a:lnTo>
                    <a:pt x="3449833" y="0"/>
                  </a:lnTo>
                  <a:cubicBezTo>
                    <a:pt x="3490592" y="0"/>
                    <a:pt x="3523634" y="33042"/>
                    <a:pt x="3523634" y="73801"/>
                  </a:cubicBezTo>
                  <a:lnTo>
                    <a:pt x="3523634" y="368999"/>
                  </a:lnTo>
                  <a:cubicBezTo>
                    <a:pt x="3523634" y="409758"/>
                    <a:pt x="3490592" y="442800"/>
                    <a:pt x="3449833" y="442800"/>
                  </a:cubicBezTo>
                  <a:lnTo>
                    <a:pt x="73801" y="442800"/>
                  </a:lnTo>
                  <a:cubicBezTo>
                    <a:pt x="33042" y="442800"/>
                    <a:pt x="0" y="409758"/>
                    <a:pt x="0" y="368999"/>
                  </a:cubicBezTo>
                  <a:lnTo>
                    <a:pt x="0" y="73801"/>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54801" tIns="21616" rIns="154801" bIns="21616" numCol="1" spcCol="1270" anchor="ctr" anchorCtr="0">
              <a:noAutofit/>
            </a:bodyPr>
            <a:lstStyle/>
            <a:p>
              <a:pPr marL="0" lvl="0" indent="0" algn="l" defTabSz="666750">
                <a:lnSpc>
                  <a:spcPct val="90000"/>
                </a:lnSpc>
                <a:spcBef>
                  <a:spcPct val="0"/>
                </a:spcBef>
                <a:spcAft>
                  <a:spcPct val="35000"/>
                </a:spcAft>
                <a:buNone/>
              </a:pPr>
              <a:r>
                <a:rPr lang="en-US" sz="1500" dirty="0"/>
                <a:t>Data</a:t>
              </a:r>
              <a:r>
                <a:rPr lang="en-US" sz="1500" kern="1200" dirty="0"/>
                <a:t> 1 Crude Export</a:t>
              </a:r>
            </a:p>
          </p:txBody>
        </p:sp>
      </p:grpSp>
      <p:grpSp>
        <p:nvGrpSpPr>
          <p:cNvPr id="34" name="Group 33">
            <a:extLst>
              <a:ext uri="{FF2B5EF4-FFF2-40B4-BE49-F238E27FC236}">
                <a16:creationId xmlns:a16="http://schemas.microsoft.com/office/drawing/2014/main" id="{EC840754-14B5-4EC3-961D-538ED2D10B8E}"/>
              </a:ext>
            </a:extLst>
          </p:cNvPr>
          <p:cNvGrpSpPr/>
          <p:nvPr/>
        </p:nvGrpSpPr>
        <p:grpSpPr>
          <a:xfrm>
            <a:off x="1636712" y="3529309"/>
            <a:ext cx="5033764" cy="1095525"/>
            <a:chOff x="1636712" y="3529309"/>
            <a:chExt cx="5033764" cy="1095525"/>
          </a:xfrm>
        </p:grpSpPr>
        <p:sp>
          <p:nvSpPr>
            <p:cNvPr id="29" name="Freeform: Shape 28" title="Step 2 task">
              <a:extLst>
                <a:ext uri="{FF2B5EF4-FFF2-40B4-BE49-F238E27FC236}">
                  <a16:creationId xmlns:a16="http://schemas.microsoft.com/office/drawing/2014/main" id="{AD03E90B-CB2F-454D-97C0-9E907BBADDC2}"/>
                </a:ext>
              </a:extLst>
            </p:cNvPr>
            <p:cNvSpPr/>
            <p:nvPr/>
          </p:nvSpPr>
          <p:spPr>
            <a:xfrm>
              <a:off x="1636712" y="3750709"/>
              <a:ext cx="5033764" cy="874125"/>
            </a:xfrm>
            <a:custGeom>
              <a:avLst/>
              <a:gdLst>
                <a:gd name="connsiteX0" fmla="*/ 0 w 5033764"/>
                <a:gd name="connsiteY0" fmla="*/ 0 h 874125"/>
                <a:gd name="connsiteX1" fmla="*/ 5033764 w 5033764"/>
                <a:gd name="connsiteY1" fmla="*/ 0 h 874125"/>
                <a:gd name="connsiteX2" fmla="*/ 5033764 w 5033764"/>
                <a:gd name="connsiteY2" fmla="*/ 874125 h 874125"/>
                <a:gd name="connsiteX3" fmla="*/ 0 w 5033764"/>
                <a:gd name="connsiteY3" fmla="*/ 874125 h 874125"/>
                <a:gd name="connsiteX4" fmla="*/ 0 w 5033764"/>
                <a:gd name="connsiteY4" fmla="*/ 0 h 874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33764" h="874125">
                  <a:moveTo>
                    <a:pt x="0" y="0"/>
                  </a:moveTo>
                  <a:lnTo>
                    <a:pt x="5033764" y="0"/>
                  </a:lnTo>
                  <a:lnTo>
                    <a:pt x="5033764" y="874125"/>
                  </a:lnTo>
                  <a:lnTo>
                    <a:pt x="0" y="874125"/>
                  </a:lnTo>
                  <a:lnTo>
                    <a:pt x="0" y="0"/>
                  </a:lnTo>
                  <a:close/>
                </a:path>
              </a:pathLst>
            </a:custGeom>
          </p:spPr>
          <p:style>
            <a:lnRef idx="2">
              <a:schemeClr val="accent6">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390676" tIns="312420" rIns="390676" bIns="106680" numCol="1" spcCol="1270" anchor="t" anchorCtr="0">
              <a:noAutofit/>
            </a:bodyPr>
            <a:lstStyle/>
            <a:p>
              <a:pPr marL="114300" lvl="1" indent="-114300" algn="l" defTabSz="666750">
                <a:lnSpc>
                  <a:spcPct val="90000"/>
                </a:lnSpc>
                <a:spcBef>
                  <a:spcPct val="0"/>
                </a:spcBef>
                <a:spcAft>
                  <a:spcPct val="15000"/>
                </a:spcAft>
                <a:buChar char="•"/>
              </a:pPr>
              <a:r>
                <a:rPr lang="en-US" sz="1500" kern="1200" dirty="0"/>
                <a:t>Trading Economics.com</a:t>
              </a:r>
            </a:p>
            <a:p>
              <a:pPr marL="114300" lvl="1" indent="-114300" algn="l" defTabSz="666750">
                <a:lnSpc>
                  <a:spcPct val="90000"/>
                </a:lnSpc>
                <a:spcBef>
                  <a:spcPct val="0"/>
                </a:spcBef>
                <a:spcAft>
                  <a:spcPct val="15000"/>
                </a:spcAft>
                <a:buChar char="•"/>
              </a:pPr>
              <a:r>
                <a:rPr lang="en-US" sz="1500" kern="1200" dirty="0"/>
                <a:t>Exchange Rate API (open source)</a:t>
              </a:r>
            </a:p>
          </p:txBody>
        </p:sp>
        <p:sp>
          <p:nvSpPr>
            <p:cNvPr id="30" name="Freeform: Shape 29" title="Step 2 title">
              <a:extLst>
                <a:ext uri="{FF2B5EF4-FFF2-40B4-BE49-F238E27FC236}">
                  <a16:creationId xmlns:a16="http://schemas.microsoft.com/office/drawing/2014/main" id="{97E3C5A5-69B9-49BB-8AEA-2BF89F834858}"/>
                </a:ext>
              </a:extLst>
            </p:cNvPr>
            <p:cNvSpPr/>
            <p:nvPr/>
          </p:nvSpPr>
          <p:spPr>
            <a:xfrm>
              <a:off x="1888400" y="3529309"/>
              <a:ext cx="3523634" cy="442800"/>
            </a:xfrm>
            <a:custGeom>
              <a:avLst/>
              <a:gdLst>
                <a:gd name="connsiteX0" fmla="*/ 0 w 3523634"/>
                <a:gd name="connsiteY0" fmla="*/ 73801 h 442800"/>
                <a:gd name="connsiteX1" fmla="*/ 73801 w 3523634"/>
                <a:gd name="connsiteY1" fmla="*/ 0 h 442800"/>
                <a:gd name="connsiteX2" fmla="*/ 3449833 w 3523634"/>
                <a:gd name="connsiteY2" fmla="*/ 0 h 442800"/>
                <a:gd name="connsiteX3" fmla="*/ 3523634 w 3523634"/>
                <a:gd name="connsiteY3" fmla="*/ 73801 h 442800"/>
                <a:gd name="connsiteX4" fmla="*/ 3523634 w 3523634"/>
                <a:gd name="connsiteY4" fmla="*/ 368999 h 442800"/>
                <a:gd name="connsiteX5" fmla="*/ 3449833 w 3523634"/>
                <a:gd name="connsiteY5" fmla="*/ 442800 h 442800"/>
                <a:gd name="connsiteX6" fmla="*/ 73801 w 3523634"/>
                <a:gd name="connsiteY6" fmla="*/ 442800 h 442800"/>
                <a:gd name="connsiteX7" fmla="*/ 0 w 3523634"/>
                <a:gd name="connsiteY7" fmla="*/ 368999 h 442800"/>
                <a:gd name="connsiteX8" fmla="*/ 0 w 3523634"/>
                <a:gd name="connsiteY8" fmla="*/ 73801 h 44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23634" h="442800">
                  <a:moveTo>
                    <a:pt x="0" y="73801"/>
                  </a:moveTo>
                  <a:cubicBezTo>
                    <a:pt x="0" y="33042"/>
                    <a:pt x="33042" y="0"/>
                    <a:pt x="73801" y="0"/>
                  </a:cubicBezTo>
                  <a:lnTo>
                    <a:pt x="3449833" y="0"/>
                  </a:lnTo>
                  <a:cubicBezTo>
                    <a:pt x="3490592" y="0"/>
                    <a:pt x="3523634" y="33042"/>
                    <a:pt x="3523634" y="73801"/>
                  </a:cubicBezTo>
                  <a:lnTo>
                    <a:pt x="3523634" y="368999"/>
                  </a:lnTo>
                  <a:cubicBezTo>
                    <a:pt x="3523634" y="409758"/>
                    <a:pt x="3490592" y="442800"/>
                    <a:pt x="3449833" y="442800"/>
                  </a:cubicBezTo>
                  <a:lnTo>
                    <a:pt x="73801" y="442800"/>
                  </a:lnTo>
                  <a:cubicBezTo>
                    <a:pt x="33042" y="442800"/>
                    <a:pt x="0" y="409758"/>
                    <a:pt x="0" y="368999"/>
                  </a:cubicBezTo>
                  <a:lnTo>
                    <a:pt x="0" y="73801"/>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54801" tIns="21616" rIns="154801" bIns="21616" numCol="1" spcCol="1270" anchor="ctr" anchorCtr="0">
              <a:noAutofit/>
            </a:bodyPr>
            <a:lstStyle/>
            <a:p>
              <a:pPr marL="0" lvl="0" indent="0" algn="l" defTabSz="666750">
                <a:lnSpc>
                  <a:spcPct val="90000"/>
                </a:lnSpc>
                <a:spcBef>
                  <a:spcPct val="0"/>
                </a:spcBef>
                <a:spcAft>
                  <a:spcPct val="35000"/>
                </a:spcAft>
                <a:buNone/>
              </a:pPr>
              <a:r>
                <a:rPr lang="en-US" sz="1500" dirty="0"/>
                <a:t>Data 2</a:t>
              </a:r>
              <a:r>
                <a:rPr lang="en-US" sz="1500" kern="1200" dirty="0"/>
                <a:t> Dollar Strength</a:t>
              </a:r>
            </a:p>
          </p:txBody>
        </p:sp>
      </p:grpSp>
      <p:grpSp>
        <p:nvGrpSpPr>
          <p:cNvPr id="35" name="Group 34">
            <a:extLst>
              <a:ext uri="{FF2B5EF4-FFF2-40B4-BE49-F238E27FC236}">
                <a16:creationId xmlns:a16="http://schemas.microsoft.com/office/drawing/2014/main" id="{047B7542-89D6-4ACF-97C7-7BBC6329F501}"/>
              </a:ext>
            </a:extLst>
          </p:cNvPr>
          <p:cNvGrpSpPr/>
          <p:nvPr/>
        </p:nvGrpSpPr>
        <p:grpSpPr>
          <a:xfrm>
            <a:off x="1636712" y="4705834"/>
            <a:ext cx="5033764" cy="1095525"/>
            <a:chOff x="1636712" y="4705834"/>
            <a:chExt cx="5033764" cy="1095525"/>
          </a:xfrm>
        </p:grpSpPr>
        <p:sp>
          <p:nvSpPr>
            <p:cNvPr id="31" name="Freeform: Shape 30" title="Step 3 task">
              <a:extLst>
                <a:ext uri="{FF2B5EF4-FFF2-40B4-BE49-F238E27FC236}">
                  <a16:creationId xmlns:a16="http://schemas.microsoft.com/office/drawing/2014/main" id="{076E6CCC-A8AD-408A-9AFE-B8550FED6988}"/>
                </a:ext>
              </a:extLst>
            </p:cNvPr>
            <p:cNvSpPr/>
            <p:nvPr/>
          </p:nvSpPr>
          <p:spPr>
            <a:xfrm>
              <a:off x="1636712" y="4927234"/>
              <a:ext cx="5033764" cy="874125"/>
            </a:xfrm>
            <a:custGeom>
              <a:avLst/>
              <a:gdLst>
                <a:gd name="connsiteX0" fmla="*/ 0 w 5033764"/>
                <a:gd name="connsiteY0" fmla="*/ 0 h 874125"/>
                <a:gd name="connsiteX1" fmla="*/ 5033764 w 5033764"/>
                <a:gd name="connsiteY1" fmla="*/ 0 h 874125"/>
                <a:gd name="connsiteX2" fmla="*/ 5033764 w 5033764"/>
                <a:gd name="connsiteY2" fmla="*/ 874125 h 874125"/>
                <a:gd name="connsiteX3" fmla="*/ 0 w 5033764"/>
                <a:gd name="connsiteY3" fmla="*/ 874125 h 874125"/>
                <a:gd name="connsiteX4" fmla="*/ 0 w 5033764"/>
                <a:gd name="connsiteY4" fmla="*/ 0 h 874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33764" h="874125">
                  <a:moveTo>
                    <a:pt x="0" y="0"/>
                  </a:moveTo>
                  <a:lnTo>
                    <a:pt x="5033764" y="0"/>
                  </a:lnTo>
                  <a:lnTo>
                    <a:pt x="5033764" y="874125"/>
                  </a:lnTo>
                  <a:lnTo>
                    <a:pt x="0" y="874125"/>
                  </a:lnTo>
                  <a:lnTo>
                    <a:pt x="0" y="0"/>
                  </a:lnTo>
                  <a:close/>
                </a:path>
              </a:pathLst>
            </a:custGeom>
          </p:spPr>
          <p:style>
            <a:lnRef idx="2">
              <a:schemeClr val="accent6">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390676" tIns="312420" rIns="390676" bIns="106680" numCol="1" spcCol="1270" anchor="t" anchorCtr="0">
              <a:noAutofit/>
            </a:bodyPr>
            <a:lstStyle/>
            <a:p>
              <a:pPr marL="114300" lvl="1" indent="-114300" algn="l" defTabSz="666750">
                <a:lnSpc>
                  <a:spcPct val="90000"/>
                </a:lnSpc>
                <a:spcBef>
                  <a:spcPct val="0"/>
                </a:spcBef>
                <a:spcAft>
                  <a:spcPct val="15000"/>
                </a:spcAft>
                <a:buChar char="•"/>
              </a:pPr>
              <a:r>
                <a:rPr lang="en-US" sz="1500" kern="1200" dirty="0"/>
                <a:t>BEA – Bureau of Economic Analysis</a:t>
              </a:r>
            </a:p>
            <a:p>
              <a:pPr marL="114300" lvl="1" indent="-114300" algn="l" defTabSz="666750">
                <a:lnSpc>
                  <a:spcPct val="90000"/>
                </a:lnSpc>
                <a:spcBef>
                  <a:spcPct val="0"/>
                </a:spcBef>
                <a:spcAft>
                  <a:spcPct val="15000"/>
                </a:spcAft>
                <a:buChar char="•"/>
              </a:pPr>
              <a:r>
                <a:rPr lang="en-US" sz="1500" kern="1200" dirty="0"/>
                <a:t>CER – Canadian Energy Regulator</a:t>
              </a:r>
            </a:p>
          </p:txBody>
        </p:sp>
        <p:sp>
          <p:nvSpPr>
            <p:cNvPr id="32" name="Freeform: Shape 31" title="Step 3 title">
              <a:extLst>
                <a:ext uri="{FF2B5EF4-FFF2-40B4-BE49-F238E27FC236}">
                  <a16:creationId xmlns:a16="http://schemas.microsoft.com/office/drawing/2014/main" id="{11D4A05F-F3CE-403C-9B8D-9F0A9A6EB269}"/>
                </a:ext>
              </a:extLst>
            </p:cNvPr>
            <p:cNvSpPr/>
            <p:nvPr/>
          </p:nvSpPr>
          <p:spPr>
            <a:xfrm>
              <a:off x="1888400" y="4705834"/>
              <a:ext cx="3523634" cy="442800"/>
            </a:xfrm>
            <a:custGeom>
              <a:avLst/>
              <a:gdLst>
                <a:gd name="connsiteX0" fmla="*/ 0 w 3523634"/>
                <a:gd name="connsiteY0" fmla="*/ 73801 h 442800"/>
                <a:gd name="connsiteX1" fmla="*/ 73801 w 3523634"/>
                <a:gd name="connsiteY1" fmla="*/ 0 h 442800"/>
                <a:gd name="connsiteX2" fmla="*/ 3449833 w 3523634"/>
                <a:gd name="connsiteY2" fmla="*/ 0 h 442800"/>
                <a:gd name="connsiteX3" fmla="*/ 3523634 w 3523634"/>
                <a:gd name="connsiteY3" fmla="*/ 73801 h 442800"/>
                <a:gd name="connsiteX4" fmla="*/ 3523634 w 3523634"/>
                <a:gd name="connsiteY4" fmla="*/ 368999 h 442800"/>
                <a:gd name="connsiteX5" fmla="*/ 3449833 w 3523634"/>
                <a:gd name="connsiteY5" fmla="*/ 442800 h 442800"/>
                <a:gd name="connsiteX6" fmla="*/ 73801 w 3523634"/>
                <a:gd name="connsiteY6" fmla="*/ 442800 h 442800"/>
                <a:gd name="connsiteX7" fmla="*/ 0 w 3523634"/>
                <a:gd name="connsiteY7" fmla="*/ 368999 h 442800"/>
                <a:gd name="connsiteX8" fmla="*/ 0 w 3523634"/>
                <a:gd name="connsiteY8" fmla="*/ 73801 h 44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23634" h="442800">
                  <a:moveTo>
                    <a:pt x="0" y="73801"/>
                  </a:moveTo>
                  <a:cubicBezTo>
                    <a:pt x="0" y="33042"/>
                    <a:pt x="33042" y="0"/>
                    <a:pt x="73801" y="0"/>
                  </a:cubicBezTo>
                  <a:lnTo>
                    <a:pt x="3449833" y="0"/>
                  </a:lnTo>
                  <a:cubicBezTo>
                    <a:pt x="3490592" y="0"/>
                    <a:pt x="3523634" y="33042"/>
                    <a:pt x="3523634" y="73801"/>
                  </a:cubicBezTo>
                  <a:lnTo>
                    <a:pt x="3523634" y="368999"/>
                  </a:lnTo>
                  <a:cubicBezTo>
                    <a:pt x="3523634" y="409758"/>
                    <a:pt x="3490592" y="442800"/>
                    <a:pt x="3449833" y="442800"/>
                  </a:cubicBezTo>
                  <a:lnTo>
                    <a:pt x="73801" y="442800"/>
                  </a:lnTo>
                  <a:cubicBezTo>
                    <a:pt x="33042" y="442800"/>
                    <a:pt x="0" y="409758"/>
                    <a:pt x="0" y="368999"/>
                  </a:cubicBezTo>
                  <a:lnTo>
                    <a:pt x="0" y="73801"/>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54801" tIns="21616" rIns="154801" bIns="21616" numCol="1" spcCol="1270" anchor="ctr" anchorCtr="0">
              <a:noAutofit/>
            </a:bodyPr>
            <a:lstStyle/>
            <a:p>
              <a:pPr marL="0" lvl="0" indent="0" algn="l" defTabSz="666750">
                <a:lnSpc>
                  <a:spcPct val="90000"/>
                </a:lnSpc>
                <a:spcBef>
                  <a:spcPct val="0"/>
                </a:spcBef>
                <a:spcAft>
                  <a:spcPct val="35000"/>
                </a:spcAft>
                <a:buNone/>
              </a:pPr>
              <a:r>
                <a:rPr lang="en-US" sz="1500" dirty="0"/>
                <a:t>Data</a:t>
              </a:r>
              <a:r>
                <a:rPr lang="en-US" sz="1500" kern="1200" dirty="0"/>
                <a:t> 3 Renewable Energy</a:t>
              </a:r>
            </a:p>
          </p:txBody>
        </p:sp>
      </p:grpSp>
      <p:grpSp>
        <p:nvGrpSpPr>
          <p:cNvPr id="24" name="Group 23">
            <a:extLst>
              <a:ext uri="{FF2B5EF4-FFF2-40B4-BE49-F238E27FC236}">
                <a16:creationId xmlns:a16="http://schemas.microsoft.com/office/drawing/2014/main" id="{2A5EE460-236A-45D1-A554-3EA4F5A83C9C}"/>
              </a:ext>
            </a:extLst>
          </p:cNvPr>
          <p:cNvGrpSpPr/>
          <p:nvPr/>
        </p:nvGrpSpPr>
        <p:grpSpPr>
          <a:xfrm>
            <a:off x="6742484" y="2636912"/>
            <a:ext cx="4642644" cy="1440159"/>
            <a:chOff x="6742484" y="2636912"/>
            <a:chExt cx="4642644" cy="1440159"/>
          </a:xfrm>
        </p:grpSpPr>
        <p:sp>
          <p:nvSpPr>
            <p:cNvPr id="18" name="Right Brace 17">
              <a:extLst>
                <a:ext uri="{FF2B5EF4-FFF2-40B4-BE49-F238E27FC236}">
                  <a16:creationId xmlns:a16="http://schemas.microsoft.com/office/drawing/2014/main" id="{B090969D-A602-46E9-88B5-E3C949E305D7}"/>
                </a:ext>
              </a:extLst>
            </p:cNvPr>
            <p:cNvSpPr/>
            <p:nvPr/>
          </p:nvSpPr>
          <p:spPr>
            <a:xfrm>
              <a:off x="6742484" y="2636912"/>
              <a:ext cx="504056" cy="1440159"/>
            </a:xfrm>
            <a:prstGeom prst="rightBrace">
              <a:avLst>
                <a:gd name="adj1" fmla="val 8333"/>
                <a:gd name="adj2" fmla="val 52740"/>
              </a:avLst>
            </a:prstGeom>
            <a:noFill/>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19" name="TextBox 18">
              <a:extLst>
                <a:ext uri="{FF2B5EF4-FFF2-40B4-BE49-F238E27FC236}">
                  <a16:creationId xmlns:a16="http://schemas.microsoft.com/office/drawing/2014/main" id="{039F0607-0277-4A5C-A71F-B418A06A8129}"/>
                </a:ext>
              </a:extLst>
            </p:cNvPr>
            <p:cNvSpPr txBox="1"/>
            <p:nvPr/>
          </p:nvSpPr>
          <p:spPr>
            <a:xfrm>
              <a:off x="7318548" y="3081734"/>
              <a:ext cx="4066580" cy="923330"/>
            </a:xfrm>
            <a:prstGeom prst="rect">
              <a:avLst/>
            </a:prstGeom>
            <a:noFill/>
          </p:spPr>
          <p:txBody>
            <a:bodyPr wrap="square" rtlCol="0">
              <a:spAutoFit/>
            </a:bodyPr>
            <a:lstStyle/>
            <a:p>
              <a:pPr marL="285750" indent="-285750">
                <a:buFontTx/>
                <a:buChar char="-"/>
              </a:pPr>
              <a:r>
                <a:rPr lang="en-CA" dirty="0"/>
                <a:t>Crude Export vs. Dollar</a:t>
              </a:r>
            </a:p>
            <a:p>
              <a:pPr marL="285750" indent="-285750">
                <a:buFontTx/>
                <a:buChar char="-"/>
              </a:pPr>
              <a:r>
                <a:rPr lang="en-CA" sz="1800" dirty="0">
                  <a:latin typeface="+mj-lt"/>
                  <a:ea typeface="Times New Roman" panose="02020603050405020304" pitchFamily="18" charset="0"/>
                  <a:cs typeface="Arial" panose="020B0604020202020204" pitchFamily="34" charset="0"/>
                </a:rPr>
                <a:t>Crude GDP Contribution vs. Dollar</a:t>
              </a:r>
              <a:endParaRPr lang="en-CA" sz="1800" dirty="0">
                <a:effectLst/>
                <a:latin typeface="+mj-lt"/>
                <a:ea typeface="Times New Roman" panose="02020603050405020304" pitchFamily="18" charset="0"/>
                <a:cs typeface="Arial" panose="020B0604020202020204" pitchFamily="34" charset="0"/>
              </a:endParaRPr>
            </a:p>
            <a:p>
              <a:pPr marL="285750" indent="-285750">
                <a:buFontTx/>
                <a:buChar char="-"/>
              </a:pPr>
              <a:endParaRPr lang="en-CA" dirty="0"/>
            </a:p>
          </p:txBody>
        </p:sp>
      </p:grpSp>
      <p:grpSp>
        <p:nvGrpSpPr>
          <p:cNvPr id="25" name="Group 24">
            <a:extLst>
              <a:ext uri="{FF2B5EF4-FFF2-40B4-BE49-F238E27FC236}">
                <a16:creationId xmlns:a16="http://schemas.microsoft.com/office/drawing/2014/main" id="{0AE595F1-E6A8-4BA8-89CB-030E7E340287}"/>
              </a:ext>
            </a:extLst>
          </p:cNvPr>
          <p:cNvGrpSpPr/>
          <p:nvPr/>
        </p:nvGrpSpPr>
        <p:grpSpPr>
          <a:xfrm>
            <a:off x="6742484" y="4077074"/>
            <a:ext cx="5544616" cy="1692354"/>
            <a:chOff x="6742484" y="3825209"/>
            <a:chExt cx="5544616" cy="1944216"/>
          </a:xfrm>
        </p:grpSpPr>
        <p:sp>
          <p:nvSpPr>
            <p:cNvPr id="21" name="Right Brace 20">
              <a:extLst>
                <a:ext uri="{FF2B5EF4-FFF2-40B4-BE49-F238E27FC236}">
                  <a16:creationId xmlns:a16="http://schemas.microsoft.com/office/drawing/2014/main" id="{D1776B39-14B0-483A-84C7-F6B9772BBD52}"/>
                </a:ext>
              </a:extLst>
            </p:cNvPr>
            <p:cNvSpPr/>
            <p:nvPr/>
          </p:nvSpPr>
          <p:spPr>
            <a:xfrm>
              <a:off x="6742484" y="3825209"/>
              <a:ext cx="504056" cy="1944216"/>
            </a:xfrm>
            <a:prstGeom prst="rightBrace">
              <a:avLst>
                <a:gd name="adj1" fmla="val 8333"/>
                <a:gd name="adj2" fmla="val 52740"/>
              </a:avLst>
            </a:prstGeom>
            <a:noFill/>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23" name="TextBox 22">
              <a:extLst>
                <a:ext uri="{FF2B5EF4-FFF2-40B4-BE49-F238E27FC236}">
                  <a16:creationId xmlns:a16="http://schemas.microsoft.com/office/drawing/2014/main" id="{49B05B70-6824-45A8-AE36-5465B0A01A93}"/>
                </a:ext>
              </a:extLst>
            </p:cNvPr>
            <p:cNvSpPr txBox="1"/>
            <p:nvPr/>
          </p:nvSpPr>
          <p:spPr>
            <a:xfrm>
              <a:off x="7318548" y="4487003"/>
              <a:ext cx="4968552" cy="1060743"/>
            </a:xfrm>
            <a:prstGeom prst="rect">
              <a:avLst/>
            </a:prstGeom>
            <a:noFill/>
          </p:spPr>
          <p:txBody>
            <a:bodyPr wrap="square" rtlCol="0">
              <a:spAutoFit/>
            </a:bodyPr>
            <a:lstStyle/>
            <a:p>
              <a:pPr marL="285750" indent="-285750">
                <a:buFontTx/>
                <a:buChar char="-"/>
              </a:pPr>
              <a:r>
                <a:rPr lang="en-CA" dirty="0"/>
                <a:t>Energy Production from Renewable Sources</a:t>
              </a:r>
            </a:p>
            <a:p>
              <a:pPr marL="285750" indent="-285750">
                <a:buFontTx/>
                <a:buChar char="-"/>
              </a:pPr>
              <a:r>
                <a:rPr lang="en-CA" dirty="0"/>
                <a:t>Renewable Energy vs. Dollar</a:t>
              </a:r>
            </a:p>
            <a:p>
              <a:pPr marL="285750" indent="-285750">
                <a:buFontTx/>
                <a:buChar char="-"/>
              </a:pPr>
              <a:endParaRPr lang="en-CA" dirty="0"/>
            </a:p>
          </p:txBody>
        </p:sp>
      </p:grpSp>
    </p:spTree>
    <p:extLst>
      <p:ext uri="{BB962C8B-B14F-4D97-AF65-F5344CB8AC3E}">
        <p14:creationId xmlns:p14="http://schemas.microsoft.com/office/powerpoint/2010/main" val="571022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Transformation Challenges </a:t>
            </a:r>
          </a:p>
        </p:txBody>
      </p:sp>
      <p:sp>
        <p:nvSpPr>
          <p:cNvPr id="3" name="Content Placeholder 2">
            <a:extLst>
              <a:ext uri="{FF2B5EF4-FFF2-40B4-BE49-F238E27FC236}">
                <a16:creationId xmlns:a16="http://schemas.microsoft.com/office/drawing/2014/main" id="{CFBA7562-AE65-4FC2-AD7A-FC9D7C86EA23}"/>
              </a:ext>
            </a:extLst>
          </p:cNvPr>
          <p:cNvSpPr txBox="1">
            <a:spLocks/>
          </p:cNvSpPr>
          <p:nvPr/>
        </p:nvSpPr>
        <p:spPr>
          <a:xfrm>
            <a:off x="1488167" y="2121368"/>
            <a:ext cx="9829799" cy="4187952"/>
          </a:xfrm>
          <a:prstGeom prst="rect">
            <a:avLst/>
          </a:prstGeom>
        </p:spPr>
        <p:txBody>
          <a:bodyPr>
            <a:noAutofit/>
          </a:bodyPr>
          <a:lstStyle>
            <a:lvl1pPr marL="223838" indent="-223838" algn="l" defTabSz="914400" rtl="0" eaLnBrk="1" latinLnBrk="0" hangingPunct="1">
              <a:lnSpc>
                <a:spcPct val="90000"/>
              </a:lnSpc>
              <a:spcBef>
                <a:spcPts val="1800"/>
              </a:spcBef>
              <a:buClr>
                <a:schemeClr val="tx1">
                  <a:lumMod val="90000"/>
                  <a:lumOff val="10000"/>
                </a:schemeClr>
              </a:buClr>
              <a:buSzPct val="80000"/>
              <a:buFont typeface="Arial" pitchFamily="34" charset="0"/>
              <a:buChar char="•"/>
              <a:defRPr sz="2400" kern="1200">
                <a:solidFill>
                  <a:schemeClr val="tx1"/>
                </a:solidFill>
                <a:latin typeface="+mn-lt"/>
                <a:ea typeface="+mn-ea"/>
                <a:cs typeface="+mn-cs"/>
              </a:defRPr>
            </a:lvl1pPr>
            <a:lvl2pPr marL="511175" indent="-228600" algn="l" defTabSz="914400" rtl="0" eaLnBrk="1" latinLnBrk="0" hangingPunct="1">
              <a:lnSpc>
                <a:spcPct val="90000"/>
              </a:lnSpc>
              <a:spcBef>
                <a:spcPts val="1000"/>
              </a:spcBef>
              <a:buClr>
                <a:schemeClr val="tx1">
                  <a:lumMod val="90000"/>
                  <a:lumOff val="10000"/>
                </a:schemeClr>
              </a:buClr>
              <a:buSzPct val="80000"/>
              <a:buFont typeface="Arial" pitchFamily="34" charset="0"/>
              <a:buChar char="•"/>
              <a:defRPr sz="2000" kern="1200">
                <a:solidFill>
                  <a:schemeClr val="tx1"/>
                </a:solidFill>
                <a:latin typeface="+mn-lt"/>
                <a:ea typeface="+mn-ea"/>
                <a:cs typeface="+mn-cs"/>
              </a:defRPr>
            </a:lvl2pPr>
            <a:lvl3pPr marL="685800" indent="-174625" algn="l" defTabSz="914400" rtl="0" eaLnBrk="1" latinLnBrk="0" hangingPunct="1">
              <a:lnSpc>
                <a:spcPct val="90000"/>
              </a:lnSpc>
              <a:spcBef>
                <a:spcPts val="600"/>
              </a:spcBef>
              <a:buClr>
                <a:schemeClr val="tx1">
                  <a:lumMod val="90000"/>
                  <a:lumOff val="10000"/>
                </a:schemeClr>
              </a:buClr>
              <a:buSzPct val="80000"/>
              <a:buFont typeface="Arial" pitchFamily="34" charset="0"/>
              <a:buChar char="•"/>
              <a:defRPr sz="1800" kern="1200">
                <a:solidFill>
                  <a:schemeClr val="tx1"/>
                </a:solidFill>
                <a:latin typeface="+mn-lt"/>
                <a:ea typeface="+mn-ea"/>
                <a:cs typeface="+mn-cs"/>
              </a:defRPr>
            </a:lvl3pPr>
            <a:lvl4pPr marL="860425" indent="-174625" algn="l" defTabSz="914400" rtl="0" eaLnBrk="1" latinLnBrk="0" hangingPunct="1">
              <a:lnSpc>
                <a:spcPct val="90000"/>
              </a:lnSpc>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4pPr>
            <a:lvl5pPr marL="1033463" indent="-173038" algn="l" defTabSz="914400" rtl="0" eaLnBrk="1" latinLnBrk="0" hangingPunct="1">
              <a:lnSpc>
                <a:spcPct val="90000"/>
              </a:lnSpc>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9pPr>
          </a:lstStyle>
          <a:p>
            <a:pPr marL="455613" indent="-285750">
              <a:lnSpc>
                <a:spcPct val="100000"/>
              </a:lnSpc>
              <a:spcAft>
                <a:spcPts val="800"/>
              </a:spcAft>
              <a:buFont typeface="Wingdings" panose="05000000000000000000" pitchFamily="2" charset="2"/>
              <a:buChar char="v"/>
            </a:pPr>
            <a:r>
              <a:rPr lang="en-CA" sz="2000" dirty="0">
                <a:latin typeface="+mj-lt"/>
                <a:ea typeface="SimSun" panose="02010600030101010101" pitchFamily="2" charset="-122"/>
                <a:cs typeface="Arial" panose="020B0604020202020204" pitchFamily="34" charset="0"/>
              </a:rPr>
              <a:t>Limited data on energy production</a:t>
            </a:r>
          </a:p>
          <a:p>
            <a:pPr marL="455613" indent="-285750">
              <a:lnSpc>
                <a:spcPct val="100000"/>
              </a:lnSpc>
              <a:spcAft>
                <a:spcPts val="800"/>
              </a:spcAft>
              <a:buFont typeface="Wingdings" panose="05000000000000000000" pitchFamily="2" charset="2"/>
              <a:buChar char="v"/>
            </a:pPr>
            <a:r>
              <a:rPr lang="en-CA" sz="2000" dirty="0">
                <a:latin typeface="+mj-lt"/>
                <a:ea typeface="SimSun" panose="02010600030101010101" pitchFamily="2" charset="-122"/>
                <a:cs typeface="Arial" panose="020B0604020202020204" pitchFamily="34" charset="0"/>
              </a:rPr>
              <a:t>Bad quality data (</a:t>
            </a:r>
            <a:r>
              <a:rPr lang="en-CA" sz="2000" dirty="0" err="1">
                <a:latin typeface="+mj-lt"/>
                <a:ea typeface="SimSun" panose="02010600030101010101" pitchFamily="2" charset="-122"/>
                <a:cs typeface="Arial" panose="020B0604020202020204" pitchFamily="34" charset="0"/>
              </a:rPr>
              <a:t>NaN</a:t>
            </a:r>
            <a:r>
              <a:rPr lang="en-CA" sz="2000" dirty="0">
                <a:latin typeface="+mj-lt"/>
                <a:ea typeface="SimSun" panose="02010600030101010101" pitchFamily="2" charset="-122"/>
                <a:cs typeface="Arial" panose="020B0604020202020204" pitchFamily="34" charset="0"/>
              </a:rPr>
              <a:t> rows, random spaces, duplicated titles)</a:t>
            </a:r>
          </a:p>
          <a:p>
            <a:pPr marL="455613" indent="-285750">
              <a:lnSpc>
                <a:spcPct val="100000"/>
              </a:lnSpc>
              <a:spcAft>
                <a:spcPts val="800"/>
              </a:spcAft>
              <a:buFont typeface="Wingdings" panose="05000000000000000000" pitchFamily="2" charset="2"/>
              <a:buChar char="v"/>
            </a:pPr>
            <a:r>
              <a:rPr lang="en-CA" sz="2000" dirty="0">
                <a:latin typeface="+mj-lt"/>
                <a:ea typeface="SimSun" panose="02010600030101010101" pitchFamily="2" charset="-122"/>
                <a:cs typeface="Arial" panose="020B0604020202020204" pitchFamily="34" charset="0"/>
              </a:rPr>
              <a:t>Incomplete data sets with empty rows</a:t>
            </a:r>
          </a:p>
          <a:p>
            <a:pPr marL="455613" indent="-285750">
              <a:lnSpc>
                <a:spcPct val="100000"/>
              </a:lnSpc>
              <a:spcAft>
                <a:spcPts val="800"/>
              </a:spcAft>
              <a:buFont typeface="Wingdings" panose="05000000000000000000" pitchFamily="2" charset="2"/>
              <a:buChar char="v"/>
            </a:pPr>
            <a:r>
              <a:rPr lang="en-CA" sz="2000" dirty="0">
                <a:latin typeface="+mj-lt"/>
                <a:ea typeface="SimSun" panose="02010600030101010101" pitchFamily="2" charset="-122"/>
                <a:cs typeface="Arial" panose="020B0604020202020204" pitchFamily="34" charset="0"/>
              </a:rPr>
              <a:t>Structural conflicts (rows vs. columns)</a:t>
            </a:r>
          </a:p>
          <a:p>
            <a:pPr marL="455613" indent="-285750">
              <a:lnSpc>
                <a:spcPct val="100000"/>
              </a:lnSpc>
              <a:spcAft>
                <a:spcPts val="800"/>
              </a:spcAft>
              <a:buFont typeface="Wingdings" panose="05000000000000000000" pitchFamily="2" charset="2"/>
              <a:buChar char="v"/>
            </a:pPr>
            <a:r>
              <a:rPr lang="en-CA" sz="2000" b="1" u="sng" dirty="0">
                <a:latin typeface="+mj-lt"/>
                <a:ea typeface="SimSun" panose="02010600030101010101" pitchFamily="2" charset="-122"/>
                <a:cs typeface="Arial" panose="020B0604020202020204" pitchFamily="34" charset="0"/>
              </a:rPr>
              <a:t>Something new we learned during the process:</a:t>
            </a:r>
          </a:p>
          <a:p>
            <a:pPr marL="742950" lvl="1" indent="-285750">
              <a:lnSpc>
                <a:spcPct val="100000"/>
              </a:lnSpc>
              <a:spcAft>
                <a:spcPts val="800"/>
              </a:spcAft>
              <a:buFont typeface="Wingdings" panose="05000000000000000000" pitchFamily="2" charset="2"/>
              <a:buChar char="v"/>
            </a:pPr>
            <a:r>
              <a:rPr lang="en-CA" dirty="0">
                <a:latin typeface="+mj-lt"/>
                <a:ea typeface="SimSun" panose="02010600030101010101" pitchFamily="2" charset="-122"/>
                <a:cs typeface="Arial" panose="020B0604020202020204" pitchFamily="34" charset="0"/>
              </a:rPr>
              <a:t>Datetime Library</a:t>
            </a:r>
          </a:p>
          <a:p>
            <a:pPr marL="742950" lvl="1" indent="-285750">
              <a:lnSpc>
                <a:spcPct val="100000"/>
              </a:lnSpc>
              <a:spcAft>
                <a:spcPts val="800"/>
              </a:spcAft>
              <a:buFont typeface="Wingdings" panose="05000000000000000000" pitchFamily="2" charset="2"/>
              <a:buChar char="v"/>
            </a:pPr>
            <a:endParaRPr lang="en-CA" dirty="0">
              <a:latin typeface="+mj-lt"/>
              <a:ea typeface="SimSun" panose="02010600030101010101" pitchFamily="2" charset="-122"/>
              <a:cs typeface="Arial" panose="020B0604020202020204" pitchFamily="34" charset="0"/>
            </a:endParaRPr>
          </a:p>
          <a:p>
            <a:pPr marL="455613" indent="-285750">
              <a:lnSpc>
                <a:spcPct val="100000"/>
              </a:lnSpc>
              <a:spcAft>
                <a:spcPts val="800"/>
              </a:spcAft>
              <a:buFont typeface="Wingdings" panose="05000000000000000000" pitchFamily="2" charset="2"/>
              <a:buChar char="v"/>
            </a:pPr>
            <a:endParaRPr lang="en-CA" dirty="0">
              <a:latin typeface="+mj-lt"/>
              <a:ea typeface="SimSun" panose="02010600030101010101" pitchFamily="2" charset="-122"/>
              <a:cs typeface="Arial" panose="020B0604020202020204" pitchFamily="34" charset="0"/>
            </a:endParaRPr>
          </a:p>
          <a:p>
            <a:pPr marL="455613" indent="-285750">
              <a:lnSpc>
                <a:spcPct val="100000"/>
              </a:lnSpc>
              <a:spcAft>
                <a:spcPts val="800"/>
              </a:spcAft>
              <a:buFont typeface="Wingdings" panose="05000000000000000000" pitchFamily="2" charset="2"/>
              <a:buChar char="v"/>
            </a:pPr>
            <a:endParaRPr lang="en-CA" sz="2000" dirty="0">
              <a:latin typeface="+mj-lt"/>
              <a:ea typeface="SimSun" panose="02010600030101010101" pitchFamily="2" charset="-122"/>
              <a:cs typeface="Arial" panose="020B0604020202020204" pitchFamily="34" charset="0"/>
            </a:endParaRPr>
          </a:p>
          <a:p>
            <a:pPr marL="455613" indent="-285750">
              <a:lnSpc>
                <a:spcPct val="100000"/>
              </a:lnSpc>
              <a:spcAft>
                <a:spcPts val="800"/>
              </a:spcAft>
              <a:buFont typeface="Wingdings" panose="05000000000000000000" pitchFamily="2" charset="2"/>
              <a:buChar char="v"/>
            </a:pPr>
            <a:endParaRPr lang="en-CA" sz="1600" b="1" dirty="0">
              <a:latin typeface="+mj-lt"/>
              <a:ea typeface="SimSun" panose="02010600030101010101" pitchFamily="2" charset="-122"/>
              <a:cs typeface="Arial" panose="020B0604020202020204" pitchFamily="34" charset="0"/>
            </a:endParaRPr>
          </a:p>
          <a:p>
            <a:pPr marL="742950" lvl="1" indent="-285750">
              <a:lnSpc>
                <a:spcPct val="100000"/>
              </a:lnSpc>
              <a:spcAft>
                <a:spcPts val="800"/>
              </a:spcAft>
              <a:buFont typeface="Wingdings" panose="05000000000000000000" pitchFamily="2" charset="2"/>
              <a:buChar char="v"/>
            </a:pPr>
            <a:endParaRPr lang="en-CA" sz="1600" b="1" dirty="0">
              <a:latin typeface="+mj-lt"/>
              <a:ea typeface="SimSun" panose="02010600030101010101" pitchFamily="2" charset="-122"/>
              <a:cs typeface="Arial" panose="020B0604020202020204" pitchFamily="34" charset="0"/>
            </a:endParaRPr>
          </a:p>
          <a:p>
            <a:pPr marL="742950" lvl="1" indent="-285750">
              <a:lnSpc>
                <a:spcPct val="100000"/>
              </a:lnSpc>
              <a:spcAft>
                <a:spcPts val="800"/>
              </a:spcAft>
              <a:buFont typeface="Wingdings" panose="05000000000000000000" pitchFamily="2" charset="2"/>
              <a:buChar char="v"/>
            </a:pPr>
            <a:endParaRPr lang="en-CA" sz="1600" dirty="0">
              <a:latin typeface="+mj-lt"/>
              <a:ea typeface="SimSun" panose="02010600030101010101" pitchFamily="2" charset="-122"/>
              <a:cs typeface="Arial" panose="020B0604020202020204" pitchFamily="34" charset="0"/>
            </a:endParaRPr>
          </a:p>
        </p:txBody>
      </p:sp>
    </p:spTree>
    <p:extLst>
      <p:ext uri="{BB962C8B-B14F-4D97-AF65-F5344CB8AC3E}">
        <p14:creationId xmlns:p14="http://schemas.microsoft.com/office/powerpoint/2010/main" val="17649496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Analysis Process</a:t>
            </a:r>
          </a:p>
        </p:txBody>
      </p:sp>
      <p:grpSp>
        <p:nvGrpSpPr>
          <p:cNvPr id="16" name="Group 15">
            <a:extLst>
              <a:ext uri="{FF2B5EF4-FFF2-40B4-BE49-F238E27FC236}">
                <a16:creationId xmlns:a16="http://schemas.microsoft.com/office/drawing/2014/main" id="{27CE9F6E-BBB9-44B5-902C-2E8C862EC9D4}"/>
              </a:ext>
            </a:extLst>
          </p:cNvPr>
          <p:cNvGrpSpPr/>
          <p:nvPr/>
        </p:nvGrpSpPr>
        <p:grpSpPr>
          <a:xfrm>
            <a:off x="9070682" y="2637083"/>
            <a:ext cx="2423659" cy="2423783"/>
            <a:chOff x="9070682" y="3129253"/>
            <a:chExt cx="2423659" cy="2423783"/>
          </a:xfrm>
        </p:grpSpPr>
        <p:sp>
          <p:nvSpPr>
            <p:cNvPr id="5" name="Oval 4">
              <a:extLst>
                <a:ext uri="{FF2B5EF4-FFF2-40B4-BE49-F238E27FC236}">
                  <a16:creationId xmlns:a16="http://schemas.microsoft.com/office/drawing/2014/main" id="{E59AFD7C-856C-4761-AE7A-B383ACFBE84E}"/>
                </a:ext>
              </a:extLst>
            </p:cNvPr>
            <p:cNvSpPr/>
            <p:nvPr/>
          </p:nvSpPr>
          <p:spPr>
            <a:xfrm>
              <a:off x="9070682" y="3129253"/>
              <a:ext cx="2423659" cy="242378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6" name="Freeform: Shape 5">
              <a:extLst>
                <a:ext uri="{FF2B5EF4-FFF2-40B4-BE49-F238E27FC236}">
                  <a16:creationId xmlns:a16="http://schemas.microsoft.com/office/drawing/2014/main" id="{A3BD63D5-1323-4570-A5AA-3A58D9E0E3F7}"/>
                </a:ext>
              </a:extLst>
            </p:cNvPr>
            <p:cNvSpPr/>
            <p:nvPr/>
          </p:nvSpPr>
          <p:spPr>
            <a:xfrm>
              <a:off x="9151747" y="3210059"/>
              <a:ext cx="2262566" cy="2262169"/>
            </a:xfrm>
            <a:custGeom>
              <a:avLst/>
              <a:gdLst>
                <a:gd name="connsiteX0" fmla="*/ 0 w 2262566"/>
                <a:gd name="connsiteY0" fmla="*/ 1131085 h 2262169"/>
                <a:gd name="connsiteX1" fmla="*/ 1131283 w 2262566"/>
                <a:gd name="connsiteY1" fmla="*/ 0 h 2262169"/>
                <a:gd name="connsiteX2" fmla="*/ 2262566 w 2262566"/>
                <a:gd name="connsiteY2" fmla="*/ 1131085 h 2262169"/>
                <a:gd name="connsiteX3" fmla="*/ 1131283 w 2262566"/>
                <a:gd name="connsiteY3" fmla="*/ 2262170 h 2262169"/>
                <a:gd name="connsiteX4" fmla="*/ 0 w 2262566"/>
                <a:gd name="connsiteY4" fmla="*/ 1131085 h 2262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2566" h="2262169">
                  <a:moveTo>
                    <a:pt x="0" y="1131085"/>
                  </a:moveTo>
                  <a:cubicBezTo>
                    <a:pt x="0" y="506404"/>
                    <a:pt x="506493" y="0"/>
                    <a:pt x="1131283" y="0"/>
                  </a:cubicBezTo>
                  <a:cubicBezTo>
                    <a:pt x="1756073" y="0"/>
                    <a:pt x="2262566" y="506404"/>
                    <a:pt x="2262566" y="1131085"/>
                  </a:cubicBezTo>
                  <a:cubicBezTo>
                    <a:pt x="2262566" y="1755766"/>
                    <a:pt x="1756073" y="2262170"/>
                    <a:pt x="1131283" y="2262170"/>
                  </a:cubicBezTo>
                  <a:cubicBezTo>
                    <a:pt x="506493" y="2262170"/>
                    <a:pt x="0" y="1755766"/>
                    <a:pt x="0" y="1131085"/>
                  </a:cubicBez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346084" tIns="346088" rIns="346083" bIns="346088" numCol="1" spcCol="1270" anchor="ctr" anchorCtr="0">
              <a:noAutofit/>
            </a:bodyPr>
            <a:lstStyle/>
            <a:p>
              <a:pPr marL="0" lvl="0" indent="0" algn="ctr" defTabSz="800100">
                <a:lnSpc>
                  <a:spcPct val="90000"/>
                </a:lnSpc>
                <a:spcBef>
                  <a:spcPct val="0"/>
                </a:spcBef>
                <a:spcAft>
                  <a:spcPct val="35000"/>
                </a:spcAft>
                <a:buNone/>
              </a:pPr>
              <a:r>
                <a:rPr lang="en-CA" sz="1800" kern="1200" dirty="0"/>
                <a:t>4. Plotting and draw conclusions</a:t>
              </a:r>
            </a:p>
            <a:p>
              <a:pPr marL="0" lvl="0" indent="0" algn="ctr" defTabSz="800100">
                <a:lnSpc>
                  <a:spcPct val="90000"/>
                </a:lnSpc>
                <a:spcBef>
                  <a:spcPct val="0"/>
                </a:spcBef>
                <a:spcAft>
                  <a:spcPct val="35000"/>
                </a:spcAft>
                <a:buNone/>
              </a:pPr>
              <a:r>
                <a:rPr lang="en-CA" sz="1800" kern="1200" dirty="0">
                  <a:solidFill>
                    <a:srgbClr val="FF0000"/>
                  </a:solidFill>
                </a:rPr>
                <a:t>(Plotting)</a:t>
              </a:r>
            </a:p>
          </p:txBody>
        </p:sp>
      </p:grpSp>
      <p:grpSp>
        <p:nvGrpSpPr>
          <p:cNvPr id="15" name="Group 14">
            <a:extLst>
              <a:ext uri="{FF2B5EF4-FFF2-40B4-BE49-F238E27FC236}">
                <a16:creationId xmlns:a16="http://schemas.microsoft.com/office/drawing/2014/main" id="{DF262AFD-5E56-4F51-B290-D4F6DE01C79C}"/>
              </a:ext>
            </a:extLst>
          </p:cNvPr>
          <p:cNvGrpSpPr/>
          <p:nvPr/>
        </p:nvGrpSpPr>
        <p:grpSpPr>
          <a:xfrm>
            <a:off x="6555544" y="2636912"/>
            <a:ext cx="2423698" cy="2423698"/>
            <a:chOff x="6555544" y="3129082"/>
            <a:chExt cx="2423698" cy="2423698"/>
          </a:xfrm>
        </p:grpSpPr>
        <p:sp>
          <p:nvSpPr>
            <p:cNvPr id="7" name="Teardrop 6">
              <a:extLst>
                <a:ext uri="{FF2B5EF4-FFF2-40B4-BE49-F238E27FC236}">
                  <a16:creationId xmlns:a16="http://schemas.microsoft.com/office/drawing/2014/main" id="{7E8C9389-EF32-423D-B0C5-74A5C40E3F52}"/>
                </a:ext>
              </a:extLst>
            </p:cNvPr>
            <p:cNvSpPr/>
            <p:nvPr/>
          </p:nvSpPr>
          <p:spPr>
            <a:xfrm rot="2700000">
              <a:off x="6555544" y="3129082"/>
              <a:ext cx="2423698" cy="2423698"/>
            </a:xfrm>
            <a:prstGeom prst="teardrop">
              <a:avLst>
                <a:gd name="adj" fmla="val 10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8" name="Freeform: Shape 7">
              <a:extLst>
                <a:ext uri="{FF2B5EF4-FFF2-40B4-BE49-F238E27FC236}">
                  <a16:creationId xmlns:a16="http://schemas.microsoft.com/office/drawing/2014/main" id="{10841CF9-2C4D-4369-88F9-22435B0C7E27}"/>
                </a:ext>
              </a:extLst>
            </p:cNvPr>
            <p:cNvSpPr/>
            <p:nvPr/>
          </p:nvSpPr>
          <p:spPr>
            <a:xfrm>
              <a:off x="6647022" y="3210059"/>
              <a:ext cx="2262566" cy="2262169"/>
            </a:xfrm>
            <a:custGeom>
              <a:avLst/>
              <a:gdLst>
                <a:gd name="connsiteX0" fmla="*/ 0 w 2262566"/>
                <a:gd name="connsiteY0" fmla="*/ 1131085 h 2262169"/>
                <a:gd name="connsiteX1" fmla="*/ 1131283 w 2262566"/>
                <a:gd name="connsiteY1" fmla="*/ 0 h 2262169"/>
                <a:gd name="connsiteX2" fmla="*/ 2262566 w 2262566"/>
                <a:gd name="connsiteY2" fmla="*/ 1131085 h 2262169"/>
                <a:gd name="connsiteX3" fmla="*/ 1131283 w 2262566"/>
                <a:gd name="connsiteY3" fmla="*/ 2262170 h 2262169"/>
                <a:gd name="connsiteX4" fmla="*/ 0 w 2262566"/>
                <a:gd name="connsiteY4" fmla="*/ 1131085 h 2262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2566" h="2262169">
                  <a:moveTo>
                    <a:pt x="0" y="1131085"/>
                  </a:moveTo>
                  <a:cubicBezTo>
                    <a:pt x="0" y="506404"/>
                    <a:pt x="506493" y="0"/>
                    <a:pt x="1131283" y="0"/>
                  </a:cubicBezTo>
                  <a:cubicBezTo>
                    <a:pt x="1756073" y="0"/>
                    <a:pt x="2262566" y="506404"/>
                    <a:pt x="2262566" y="1131085"/>
                  </a:cubicBezTo>
                  <a:cubicBezTo>
                    <a:pt x="2262566" y="1755766"/>
                    <a:pt x="1756073" y="2262170"/>
                    <a:pt x="1131283" y="2262170"/>
                  </a:cubicBezTo>
                  <a:cubicBezTo>
                    <a:pt x="506493" y="2262170"/>
                    <a:pt x="0" y="1755766"/>
                    <a:pt x="0" y="1131085"/>
                  </a:cubicBez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346084" tIns="346088" rIns="346083" bIns="346088" numCol="1" spcCol="1270" anchor="ctr" anchorCtr="0">
              <a:noAutofit/>
            </a:bodyPr>
            <a:lstStyle/>
            <a:p>
              <a:pPr marL="0" lvl="0" indent="0" algn="ctr" defTabSz="800100">
                <a:lnSpc>
                  <a:spcPct val="90000"/>
                </a:lnSpc>
                <a:spcBef>
                  <a:spcPct val="0"/>
                </a:spcBef>
                <a:spcAft>
                  <a:spcPct val="35000"/>
                </a:spcAft>
                <a:buNone/>
              </a:pPr>
              <a:r>
                <a:rPr lang="en-CA" sz="1800" kern="1200" dirty="0"/>
                <a:t>3. Merge and analyze </a:t>
              </a:r>
              <a:r>
                <a:rPr lang="en-CA" sz="1650" kern="1200" dirty="0">
                  <a:solidFill>
                    <a:srgbClr val="FF0000"/>
                  </a:solidFill>
                </a:rPr>
                <a:t>(Transformation)</a:t>
              </a:r>
            </a:p>
          </p:txBody>
        </p:sp>
      </p:grpSp>
      <p:grpSp>
        <p:nvGrpSpPr>
          <p:cNvPr id="14" name="Group 13">
            <a:extLst>
              <a:ext uri="{FF2B5EF4-FFF2-40B4-BE49-F238E27FC236}">
                <a16:creationId xmlns:a16="http://schemas.microsoft.com/office/drawing/2014/main" id="{24C116DE-5380-486C-A114-DB58E6D56F48}"/>
              </a:ext>
            </a:extLst>
          </p:cNvPr>
          <p:cNvGrpSpPr/>
          <p:nvPr/>
        </p:nvGrpSpPr>
        <p:grpSpPr>
          <a:xfrm>
            <a:off x="4061212" y="2636912"/>
            <a:ext cx="2423698" cy="2423698"/>
            <a:chOff x="4061212" y="3129082"/>
            <a:chExt cx="2423698" cy="2423698"/>
          </a:xfrm>
        </p:grpSpPr>
        <p:sp>
          <p:nvSpPr>
            <p:cNvPr id="9" name="Teardrop 8">
              <a:extLst>
                <a:ext uri="{FF2B5EF4-FFF2-40B4-BE49-F238E27FC236}">
                  <a16:creationId xmlns:a16="http://schemas.microsoft.com/office/drawing/2014/main" id="{E03F1B07-24EB-4DAF-9370-F20E8DF8212B}"/>
                </a:ext>
              </a:extLst>
            </p:cNvPr>
            <p:cNvSpPr/>
            <p:nvPr/>
          </p:nvSpPr>
          <p:spPr>
            <a:xfrm rot="2700000">
              <a:off x="4061212" y="3129082"/>
              <a:ext cx="2423698" cy="2423698"/>
            </a:xfrm>
            <a:prstGeom prst="teardrop">
              <a:avLst>
                <a:gd name="adj" fmla="val 10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0" name="Freeform: Shape 9">
              <a:extLst>
                <a:ext uri="{FF2B5EF4-FFF2-40B4-BE49-F238E27FC236}">
                  <a16:creationId xmlns:a16="http://schemas.microsoft.com/office/drawing/2014/main" id="{8963B587-6BA3-4DF1-82E9-1A264776490A}"/>
                </a:ext>
              </a:extLst>
            </p:cNvPr>
            <p:cNvSpPr/>
            <p:nvPr/>
          </p:nvSpPr>
          <p:spPr>
            <a:xfrm>
              <a:off x="4142297" y="3210059"/>
              <a:ext cx="2262566" cy="2262169"/>
            </a:xfrm>
            <a:custGeom>
              <a:avLst/>
              <a:gdLst>
                <a:gd name="connsiteX0" fmla="*/ 0 w 2262566"/>
                <a:gd name="connsiteY0" fmla="*/ 1131085 h 2262169"/>
                <a:gd name="connsiteX1" fmla="*/ 1131283 w 2262566"/>
                <a:gd name="connsiteY1" fmla="*/ 0 h 2262169"/>
                <a:gd name="connsiteX2" fmla="*/ 2262566 w 2262566"/>
                <a:gd name="connsiteY2" fmla="*/ 1131085 h 2262169"/>
                <a:gd name="connsiteX3" fmla="*/ 1131283 w 2262566"/>
                <a:gd name="connsiteY3" fmla="*/ 2262170 h 2262169"/>
                <a:gd name="connsiteX4" fmla="*/ 0 w 2262566"/>
                <a:gd name="connsiteY4" fmla="*/ 1131085 h 2262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2566" h="2262169">
                  <a:moveTo>
                    <a:pt x="0" y="1131085"/>
                  </a:moveTo>
                  <a:cubicBezTo>
                    <a:pt x="0" y="506404"/>
                    <a:pt x="506493" y="0"/>
                    <a:pt x="1131283" y="0"/>
                  </a:cubicBezTo>
                  <a:cubicBezTo>
                    <a:pt x="1756073" y="0"/>
                    <a:pt x="2262566" y="506404"/>
                    <a:pt x="2262566" y="1131085"/>
                  </a:cubicBezTo>
                  <a:cubicBezTo>
                    <a:pt x="2262566" y="1755766"/>
                    <a:pt x="1756073" y="2262170"/>
                    <a:pt x="1131283" y="2262170"/>
                  </a:cubicBezTo>
                  <a:cubicBezTo>
                    <a:pt x="506493" y="2262170"/>
                    <a:pt x="0" y="1755766"/>
                    <a:pt x="0" y="1131085"/>
                  </a:cubicBez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346084" tIns="346088" rIns="346083" bIns="346088" numCol="1" spcCol="1270" anchor="ctr" anchorCtr="0">
              <a:noAutofit/>
            </a:bodyPr>
            <a:lstStyle/>
            <a:p>
              <a:pPr marL="0" lvl="0" indent="0" algn="ctr" defTabSz="800100">
                <a:lnSpc>
                  <a:spcPct val="90000"/>
                </a:lnSpc>
                <a:spcBef>
                  <a:spcPct val="0"/>
                </a:spcBef>
                <a:spcAft>
                  <a:spcPct val="35000"/>
                </a:spcAft>
                <a:buNone/>
              </a:pPr>
              <a:r>
                <a:rPr lang="en-CA" sz="1800" kern="1200" dirty="0"/>
                <a:t>2. Raw data cleaning </a:t>
              </a:r>
              <a:r>
                <a:rPr lang="en-CA" sz="1800" kern="1200" dirty="0">
                  <a:solidFill>
                    <a:srgbClr val="FF0000"/>
                  </a:solidFill>
                </a:rPr>
                <a:t>(Extraction)</a:t>
              </a:r>
              <a:endParaRPr lang="en-CA" sz="6500" kern="1200" dirty="0">
                <a:solidFill>
                  <a:srgbClr val="FF0000"/>
                </a:solidFill>
              </a:endParaRPr>
            </a:p>
          </p:txBody>
        </p:sp>
      </p:grpSp>
      <p:grpSp>
        <p:nvGrpSpPr>
          <p:cNvPr id="13" name="Group 12">
            <a:extLst>
              <a:ext uri="{FF2B5EF4-FFF2-40B4-BE49-F238E27FC236}">
                <a16:creationId xmlns:a16="http://schemas.microsoft.com/office/drawing/2014/main" id="{2F7804D5-58C3-4273-A975-8855BF538E58}"/>
              </a:ext>
            </a:extLst>
          </p:cNvPr>
          <p:cNvGrpSpPr/>
          <p:nvPr/>
        </p:nvGrpSpPr>
        <p:grpSpPr>
          <a:xfrm>
            <a:off x="1556487" y="2636912"/>
            <a:ext cx="2423698" cy="2423698"/>
            <a:chOff x="1556487" y="3129082"/>
            <a:chExt cx="2423698" cy="2423698"/>
          </a:xfrm>
        </p:grpSpPr>
        <p:sp>
          <p:nvSpPr>
            <p:cNvPr id="11" name="Teardrop 10">
              <a:extLst>
                <a:ext uri="{FF2B5EF4-FFF2-40B4-BE49-F238E27FC236}">
                  <a16:creationId xmlns:a16="http://schemas.microsoft.com/office/drawing/2014/main" id="{F748C08C-6F60-41A6-B611-A2D3C1FBC4F2}"/>
                </a:ext>
              </a:extLst>
            </p:cNvPr>
            <p:cNvSpPr/>
            <p:nvPr/>
          </p:nvSpPr>
          <p:spPr>
            <a:xfrm rot="2700000">
              <a:off x="1556487" y="3129082"/>
              <a:ext cx="2423698" cy="2423698"/>
            </a:xfrm>
            <a:prstGeom prst="teardrop">
              <a:avLst>
                <a:gd name="adj" fmla="val 10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2" name="Freeform: Shape 11">
              <a:extLst>
                <a:ext uri="{FF2B5EF4-FFF2-40B4-BE49-F238E27FC236}">
                  <a16:creationId xmlns:a16="http://schemas.microsoft.com/office/drawing/2014/main" id="{A5CC4B68-BE62-4A0A-93B7-62D8E9B5F02A}"/>
                </a:ext>
              </a:extLst>
            </p:cNvPr>
            <p:cNvSpPr/>
            <p:nvPr/>
          </p:nvSpPr>
          <p:spPr>
            <a:xfrm>
              <a:off x="1637572" y="3210059"/>
              <a:ext cx="2262566" cy="2262169"/>
            </a:xfrm>
            <a:custGeom>
              <a:avLst/>
              <a:gdLst>
                <a:gd name="connsiteX0" fmla="*/ 0 w 2262566"/>
                <a:gd name="connsiteY0" fmla="*/ 1131085 h 2262169"/>
                <a:gd name="connsiteX1" fmla="*/ 1131283 w 2262566"/>
                <a:gd name="connsiteY1" fmla="*/ 0 h 2262169"/>
                <a:gd name="connsiteX2" fmla="*/ 2262566 w 2262566"/>
                <a:gd name="connsiteY2" fmla="*/ 1131085 h 2262169"/>
                <a:gd name="connsiteX3" fmla="*/ 1131283 w 2262566"/>
                <a:gd name="connsiteY3" fmla="*/ 2262170 h 2262169"/>
                <a:gd name="connsiteX4" fmla="*/ 0 w 2262566"/>
                <a:gd name="connsiteY4" fmla="*/ 1131085 h 2262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2566" h="2262169">
                  <a:moveTo>
                    <a:pt x="0" y="1131085"/>
                  </a:moveTo>
                  <a:cubicBezTo>
                    <a:pt x="0" y="506404"/>
                    <a:pt x="506493" y="0"/>
                    <a:pt x="1131283" y="0"/>
                  </a:cubicBezTo>
                  <a:cubicBezTo>
                    <a:pt x="1756073" y="0"/>
                    <a:pt x="2262566" y="506404"/>
                    <a:pt x="2262566" y="1131085"/>
                  </a:cubicBezTo>
                  <a:cubicBezTo>
                    <a:pt x="2262566" y="1755766"/>
                    <a:pt x="1756073" y="2262170"/>
                    <a:pt x="1131283" y="2262170"/>
                  </a:cubicBezTo>
                  <a:cubicBezTo>
                    <a:pt x="506493" y="2262170"/>
                    <a:pt x="0" y="1755766"/>
                    <a:pt x="0" y="1131085"/>
                  </a:cubicBez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346084" tIns="346088" rIns="346083" bIns="346088" numCol="1" spcCol="1270" anchor="ctr" anchorCtr="0">
              <a:noAutofit/>
            </a:bodyPr>
            <a:lstStyle/>
            <a:p>
              <a:pPr marL="0" lvl="0" indent="0" algn="ctr" defTabSz="800100">
                <a:lnSpc>
                  <a:spcPct val="90000"/>
                </a:lnSpc>
                <a:spcBef>
                  <a:spcPct val="0"/>
                </a:spcBef>
                <a:spcAft>
                  <a:spcPct val="35000"/>
                </a:spcAft>
                <a:buNone/>
              </a:pPr>
              <a:r>
                <a:rPr lang="en-CA" sz="1800" kern="1200" dirty="0"/>
                <a:t>1. Brainstorm expected results </a:t>
              </a:r>
              <a:r>
                <a:rPr lang="en-CA" sz="1800" kern="1200" dirty="0">
                  <a:solidFill>
                    <a:srgbClr val="FF0000"/>
                  </a:solidFill>
                </a:rPr>
                <a:t>(Planning)</a:t>
              </a:r>
            </a:p>
          </p:txBody>
        </p:sp>
      </p:grpSp>
      <p:grpSp>
        <p:nvGrpSpPr>
          <p:cNvPr id="20" name="Group 19">
            <a:extLst>
              <a:ext uri="{FF2B5EF4-FFF2-40B4-BE49-F238E27FC236}">
                <a16:creationId xmlns:a16="http://schemas.microsoft.com/office/drawing/2014/main" id="{02B49FAF-3E9E-468C-8AEA-D44C44280989}"/>
              </a:ext>
            </a:extLst>
          </p:cNvPr>
          <p:cNvGrpSpPr/>
          <p:nvPr/>
        </p:nvGrpSpPr>
        <p:grpSpPr>
          <a:xfrm>
            <a:off x="4258379" y="5060867"/>
            <a:ext cx="7235964" cy="1169995"/>
            <a:chOff x="4258379" y="5553037"/>
            <a:chExt cx="7235964" cy="1169995"/>
          </a:xfrm>
        </p:grpSpPr>
        <p:sp>
          <p:nvSpPr>
            <p:cNvPr id="18" name="Right Brace 17">
              <a:extLst>
                <a:ext uri="{FF2B5EF4-FFF2-40B4-BE49-F238E27FC236}">
                  <a16:creationId xmlns:a16="http://schemas.microsoft.com/office/drawing/2014/main" id="{F2735706-19B5-4E43-81BC-88841C7D4262}"/>
                </a:ext>
              </a:extLst>
            </p:cNvPr>
            <p:cNvSpPr/>
            <p:nvPr/>
          </p:nvSpPr>
          <p:spPr>
            <a:xfrm rot="5400000">
              <a:off x="7673618" y="2137798"/>
              <a:ext cx="405485" cy="723596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19" name="TextBox 18">
              <a:extLst>
                <a:ext uri="{FF2B5EF4-FFF2-40B4-BE49-F238E27FC236}">
                  <a16:creationId xmlns:a16="http://schemas.microsoft.com/office/drawing/2014/main" id="{9A4CF0F4-54FA-43F1-A55F-B6ACEFAA2DEB}"/>
                </a:ext>
              </a:extLst>
            </p:cNvPr>
            <p:cNvSpPr txBox="1"/>
            <p:nvPr/>
          </p:nvSpPr>
          <p:spPr>
            <a:xfrm>
              <a:off x="6238428" y="6076701"/>
              <a:ext cx="3626512" cy="646331"/>
            </a:xfrm>
            <a:prstGeom prst="rect">
              <a:avLst/>
            </a:prstGeom>
            <a:noFill/>
          </p:spPr>
          <p:txBody>
            <a:bodyPr wrap="square" rtlCol="0">
              <a:spAutoFit/>
            </a:bodyPr>
            <a:lstStyle/>
            <a:p>
              <a:r>
                <a:rPr lang="en-CA" b="1" dirty="0">
                  <a:solidFill>
                    <a:srgbClr val="FFC000"/>
                  </a:solidFill>
                </a:rPr>
                <a:t>Python on </a:t>
              </a:r>
              <a:r>
                <a:rPr lang="en-CA" b="1" dirty="0" err="1">
                  <a:solidFill>
                    <a:srgbClr val="FFC000"/>
                  </a:solidFill>
                </a:rPr>
                <a:t>Jupyter</a:t>
              </a:r>
              <a:r>
                <a:rPr lang="en-CA" b="1" dirty="0">
                  <a:solidFill>
                    <a:srgbClr val="FFC000"/>
                  </a:solidFill>
                </a:rPr>
                <a:t> Notebook</a:t>
              </a:r>
            </a:p>
            <a:p>
              <a:pPr algn="ctr"/>
              <a:r>
                <a:rPr lang="en-CA" b="1" dirty="0">
                  <a:solidFill>
                    <a:srgbClr val="FFC000"/>
                  </a:solidFill>
                </a:rPr>
                <a:t>&amp; GitHub Branches</a:t>
              </a:r>
            </a:p>
          </p:txBody>
        </p:sp>
      </p:grpSp>
    </p:spTree>
    <p:extLst>
      <p:ext uri="{BB962C8B-B14F-4D97-AF65-F5344CB8AC3E}">
        <p14:creationId xmlns:p14="http://schemas.microsoft.com/office/powerpoint/2010/main" val="2590300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1000"/>
                                        <p:tgtEl>
                                          <p:spTgt spid="20"/>
                                        </p:tgtEl>
                                      </p:cBhvr>
                                    </p:animEffect>
                                    <p:anim calcmode="lin" valueType="num">
                                      <p:cBhvr>
                                        <p:cTn id="20" dur="1000" fill="hold"/>
                                        <p:tgtEl>
                                          <p:spTgt spid="20"/>
                                        </p:tgtEl>
                                        <p:attrNameLst>
                                          <p:attrName>ppt_x</p:attrName>
                                        </p:attrNameLst>
                                      </p:cBhvr>
                                      <p:tavLst>
                                        <p:tav tm="0">
                                          <p:val>
                                            <p:strVal val="#ppt_x"/>
                                          </p:val>
                                        </p:tav>
                                        <p:tav tm="100000">
                                          <p:val>
                                            <p:strVal val="#ppt_x"/>
                                          </p:val>
                                        </p:tav>
                                      </p:tavLst>
                                    </p:anim>
                                    <p:anim calcmode="lin" valueType="num">
                                      <p:cBhvr>
                                        <p:cTn id="21"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PRESENTER_VERSION" val="6"/>
  <p:tag name="ARTICULATE_PROJECT_OPEN" val="0"/>
</p:tagLst>
</file>

<file path=ppt/theme/theme1.xml><?xml version="1.0" encoding="utf-8"?>
<a:theme xmlns:a="http://schemas.openxmlformats.org/drawingml/2006/main" name="Currency Symbols 16x9">
  <a:themeElements>
    <a:clrScheme name="Currency Symbols">
      <a:dk1>
        <a:srgbClr val="303030"/>
      </a:dk1>
      <a:lt1>
        <a:sysClr val="window" lastClr="FFFFFF"/>
      </a:lt1>
      <a:dk2>
        <a:srgbClr val="000000"/>
      </a:dk2>
      <a:lt2>
        <a:srgbClr val="E8DEC9"/>
      </a:lt2>
      <a:accent1>
        <a:srgbClr val="F7C547"/>
      </a:accent1>
      <a:accent2>
        <a:srgbClr val="AB3C33"/>
      </a:accent2>
      <a:accent3>
        <a:srgbClr val="506084"/>
      </a:accent3>
      <a:accent4>
        <a:srgbClr val="599EA5"/>
      </a:accent4>
      <a:accent5>
        <a:srgbClr val="758F21"/>
      </a:accent5>
      <a:accent6>
        <a:srgbClr val="894A27"/>
      </a:accent6>
      <a:hlink>
        <a:srgbClr val="506084"/>
      </a:hlink>
      <a:folHlink>
        <a:srgbClr val="828282"/>
      </a:folHlink>
    </a:clrScheme>
    <a:fontScheme name="Currency Symbols">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urrency symbols presentation (widescreen).potx" id="{0BEEB329-2C4D-4D02-9858-CA91ACE92AB1}" vid="{944DA297-E844-470D-A85C-00068074ACC2}"/>
    </a:ext>
  </a:extLst>
</a:theme>
</file>

<file path=ppt/theme/theme2.xml><?xml version="1.0" encoding="utf-8"?>
<a:theme xmlns:a="http://schemas.openxmlformats.org/drawingml/2006/main" name="Office Theme">
  <a:themeElements>
    <a:clrScheme name="Currency Symbols">
      <a:dk1>
        <a:srgbClr val="303030"/>
      </a:dk1>
      <a:lt1>
        <a:sysClr val="window" lastClr="FFFFFF"/>
      </a:lt1>
      <a:dk2>
        <a:srgbClr val="000000"/>
      </a:dk2>
      <a:lt2>
        <a:srgbClr val="E8DEC9"/>
      </a:lt2>
      <a:accent1>
        <a:srgbClr val="F7C547"/>
      </a:accent1>
      <a:accent2>
        <a:srgbClr val="AB3C33"/>
      </a:accent2>
      <a:accent3>
        <a:srgbClr val="506084"/>
      </a:accent3>
      <a:accent4>
        <a:srgbClr val="599EA5"/>
      </a:accent4>
      <a:accent5>
        <a:srgbClr val="758F21"/>
      </a:accent5>
      <a:accent6>
        <a:srgbClr val="894A27"/>
      </a:accent6>
      <a:hlink>
        <a:srgbClr val="506084"/>
      </a:hlink>
      <a:folHlink>
        <a:srgbClr val="828282"/>
      </a:folHlink>
    </a:clrScheme>
    <a:fontScheme name="Currency Symbols">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Currency Symbols">
      <a:dk1>
        <a:srgbClr val="303030"/>
      </a:dk1>
      <a:lt1>
        <a:sysClr val="window" lastClr="FFFFFF"/>
      </a:lt1>
      <a:dk2>
        <a:srgbClr val="000000"/>
      </a:dk2>
      <a:lt2>
        <a:srgbClr val="E8DEC9"/>
      </a:lt2>
      <a:accent1>
        <a:srgbClr val="F7C547"/>
      </a:accent1>
      <a:accent2>
        <a:srgbClr val="AB3C33"/>
      </a:accent2>
      <a:accent3>
        <a:srgbClr val="506084"/>
      </a:accent3>
      <a:accent4>
        <a:srgbClr val="599EA5"/>
      </a:accent4>
      <a:accent5>
        <a:srgbClr val="758F21"/>
      </a:accent5>
      <a:accent6>
        <a:srgbClr val="894A27"/>
      </a:accent6>
      <a:hlink>
        <a:srgbClr val="506084"/>
      </a:hlink>
      <a:folHlink>
        <a:srgbClr val="828282"/>
      </a:folHlink>
    </a:clrScheme>
    <a:fontScheme name="Currency Symbols">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Currency symbols presentation (widescreen)</Template>
  <TotalTime>2063</TotalTime>
  <Words>1402</Words>
  <Application>Microsoft Office PowerPoint</Application>
  <PresentationFormat>Custom</PresentationFormat>
  <Paragraphs>214</Paragraphs>
  <Slides>25</Slides>
  <Notes>4</Notes>
  <HiddenSlides>2</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25</vt:i4>
      </vt:variant>
    </vt:vector>
  </HeadingPairs>
  <TitlesOfParts>
    <vt:vector size="29" baseType="lpstr">
      <vt:lpstr>Arial</vt:lpstr>
      <vt:lpstr>Cambria</vt:lpstr>
      <vt:lpstr>Wingdings</vt:lpstr>
      <vt:lpstr>Currency Symbols 16x9</vt:lpstr>
      <vt:lpstr>Canada and USA  Energy Production vs. $$$ Strength</vt:lpstr>
      <vt:lpstr>Agenda</vt:lpstr>
      <vt:lpstr>Motivation</vt:lpstr>
      <vt:lpstr>Motivation Background</vt:lpstr>
      <vt:lpstr>Motivation Background</vt:lpstr>
      <vt:lpstr>Questions of Interest</vt:lpstr>
      <vt:lpstr>Data Exploration</vt:lpstr>
      <vt:lpstr>Data Transformation Challenges </vt:lpstr>
      <vt:lpstr>Data Analysis Process</vt:lpstr>
      <vt:lpstr>Findings – US and its Oil</vt:lpstr>
      <vt:lpstr>Findings – US and its Oil</vt:lpstr>
      <vt:lpstr>Findings – US and its Oil</vt:lpstr>
      <vt:lpstr>Findings – Canada and its Oil</vt:lpstr>
      <vt:lpstr>Findings – Canada and its Oil</vt:lpstr>
      <vt:lpstr>Findings – US Electricity Production by Source </vt:lpstr>
      <vt:lpstr>Findings – US Electricity Production by Source</vt:lpstr>
      <vt:lpstr>Findings – US Electricity Production by Source</vt:lpstr>
      <vt:lpstr>Findings – Canada Electricity Production by Sources</vt:lpstr>
      <vt:lpstr>Findings – Canada Electricity Production by Sources</vt:lpstr>
      <vt:lpstr>Limitations of Analysis</vt:lpstr>
      <vt:lpstr>Next steps</vt:lpstr>
      <vt:lpstr>References</vt:lpstr>
      <vt:lpstr>Thank you  for listening</vt:lpstr>
      <vt:lpstr>Motivation Background</vt:lpstr>
      <vt:lpstr>Findings Implications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North America Energy vs. $$$ Strength</dc:title>
  <dc:creator>Thao Hoang</dc:creator>
  <cp:lastModifiedBy>May Ang</cp:lastModifiedBy>
  <cp:revision>6</cp:revision>
  <dcterms:created xsi:type="dcterms:W3CDTF">2020-11-08T16:08:29Z</dcterms:created>
  <dcterms:modified xsi:type="dcterms:W3CDTF">2020-11-12T02:21:51Z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0x010100AA3F7D94069FF64A86F7DFF56D60E3BE</vt:lpwstr>
  </property>
</Properties>
</file>